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1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30" r:id="rId4"/>
    <p:sldId id="332" r:id="rId5"/>
    <p:sldId id="258" r:id="rId6"/>
    <p:sldId id="259" r:id="rId7"/>
    <p:sldId id="263" r:id="rId8"/>
    <p:sldId id="260" r:id="rId9"/>
    <p:sldId id="262" r:id="rId10"/>
    <p:sldId id="264" r:id="rId11"/>
    <p:sldId id="261" r:id="rId12"/>
    <p:sldId id="265" r:id="rId13"/>
    <p:sldId id="266" r:id="rId14"/>
    <p:sldId id="267" r:id="rId15"/>
    <p:sldId id="268" r:id="rId16"/>
    <p:sldId id="269" r:id="rId17"/>
    <p:sldId id="317" r:id="rId18"/>
    <p:sldId id="271" r:id="rId19"/>
    <p:sldId id="274" r:id="rId20"/>
    <p:sldId id="275" r:id="rId21"/>
    <p:sldId id="276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6" r:id="rId34"/>
    <p:sldId id="315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33" r:id="rId47"/>
    <p:sldId id="334" r:id="rId48"/>
    <p:sldId id="336" r:id="rId49"/>
    <p:sldId id="337" r:id="rId50"/>
    <p:sldId id="329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4A526-D462-4D40-8D49-49ADA10E637B}" v="4336" dt="2021-11-09T12:39:43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7516" autoAdjust="0"/>
  </p:normalViewPr>
  <p:slideViewPr>
    <p:cSldViewPr snapToGrid="0">
      <p:cViewPr varScale="1">
        <p:scale>
          <a:sx n="161" d="100"/>
          <a:sy n="161" d="100"/>
        </p:scale>
        <p:origin x="150" y="186"/>
      </p:cViewPr>
      <p:guideLst/>
    </p:cSldViewPr>
  </p:slideViewPr>
  <p:outlineViewPr>
    <p:cViewPr>
      <p:scale>
        <a:sx n="33" d="100"/>
        <a:sy n="33" d="100"/>
      </p:scale>
      <p:origin x="0" y="-429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TSQ" userId="1d9b48f1f5b75d98" providerId="LiveId" clId="{6424A526-D462-4D40-8D49-49ADA10E637B}"/>
    <pc:docChg chg="undo redo custSel addSld delSld modSld sldOrd">
      <pc:chgData name="K TSQ" userId="1d9b48f1f5b75d98" providerId="LiveId" clId="{6424A526-D462-4D40-8D49-49ADA10E637B}" dt="2021-11-09T12:39:54.355" v="18863" actId="1076"/>
      <pc:docMkLst>
        <pc:docMk/>
      </pc:docMkLst>
      <pc:sldChg chg="addSp delSp modSp mod">
        <pc:chgData name="K TSQ" userId="1d9b48f1f5b75d98" providerId="LiveId" clId="{6424A526-D462-4D40-8D49-49ADA10E637B}" dt="2021-11-08T05:23:09.735" v="16804" actId="478"/>
        <pc:sldMkLst>
          <pc:docMk/>
          <pc:sldMk cId="518622758" sldId="256"/>
        </pc:sldMkLst>
        <pc:spChg chg="mod">
          <ac:chgData name="K TSQ" userId="1d9b48f1f5b75d98" providerId="LiveId" clId="{6424A526-D462-4D40-8D49-49ADA10E637B}" dt="2021-10-31T12:37:12.366" v="26"/>
          <ac:spMkLst>
            <pc:docMk/>
            <pc:sldMk cId="518622758" sldId="256"/>
            <ac:spMk id="3" creationId="{52B28973-E7B7-4154-AD00-BBBF79DD082A}"/>
          </ac:spMkLst>
        </pc:spChg>
        <pc:picChg chg="add del mod ord modCrop">
          <ac:chgData name="K TSQ" userId="1d9b48f1f5b75d98" providerId="LiveId" clId="{6424A526-D462-4D40-8D49-49ADA10E637B}" dt="2021-11-08T05:23:09.133" v="16803" actId="22"/>
          <ac:picMkLst>
            <pc:docMk/>
            <pc:sldMk cId="518622758" sldId="256"/>
            <ac:picMk id="5" creationId="{0CA4BBCE-CC7A-4995-8404-832B6C886969}"/>
          </ac:picMkLst>
        </pc:picChg>
        <pc:picChg chg="add del mod">
          <ac:chgData name="K TSQ" userId="1d9b48f1f5b75d98" providerId="LiveId" clId="{6424A526-D462-4D40-8D49-49ADA10E637B}" dt="2021-11-08T05:23:09.735" v="16804" actId="478"/>
          <ac:picMkLst>
            <pc:docMk/>
            <pc:sldMk cId="518622758" sldId="256"/>
            <ac:picMk id="7" creationId="{512D3811-1ABC-42D6-B905-731A0DB3BC23}"/>
          </ac:picMkLst>
        </pc:picChg>
      </pc:sldChg>
      <pc:sldChg chg="addSp delSp modSp mod">
        <pc:chgData name="K TSQ" userId="1d9b48f1f5b75d98" providerId="LiveId" clId="{6424A526-D462-4D40-8D49-49ADA10E637B}" dt="2021-11-01T14:22:21.461" v="16626"/>
        <pc:sldMkLst>
          <pc:docMk/>
          <pc:sldMk cId="727582828" sldId="257"/>
        </pc:sldMkLst>
        <pc:spChg chg="mod">
          <ac:chgData name="K TSQ" userId="1d9b48f1f5b75d98" providerId="LiveId" clId="{6424A526-D462-4D40-8D49-49ADA10E637B}" dt="2021-10-31T13:17:33.665" v="38" actId="113"/>
          <ac:spMkLst>
            <pc:docMk/>
            <pc:sldMk cId="727582828" sldId="257"/>
            <ac:spMk id="2" creationId="{D37A18FE-8EBC-425F-BC43-9032D7108AA8}"/>
          </ac:spMkLst>
        </pc:spChg>
        <pc:spChg chg="mod">
          <ac:chgData name="K TSQ" userId="1d9b48f1f5b75d98" providerId="LiveId" clId="{6424A526-D462-4D40-8D49-49ADA10E637B}" dt="2021-11-01T14:22:21.461" v="16626"/>
          <ac:spMkLst>
            <pc:docMk/>
            <pc:sldMk cId="727582828" sldId="257"/>
            <ac:spMk id="3" creationId="{ABFA13C1-5EF3-4B6F-8A58-9A23319573C2}"/>
          </ac:spMkLst>
        </pc:spChg>
        <pc:picChg chg="add mod">
          <ac:chgData name="K TSQ" userId="1d9b48f1f5b75d98" providerId="LiveId" clId="{6424A526-D462-4D40-8D49-49ADA10E637B}" dt="2021-10-31T23:25:50.977" v="16465"/>
          <ac:picMkLst>
            <pc:docMk/>
            <pc:sldMk cId="727582828" sldId="257"/>
            <ac:picMk id="6" creationId="{1ECA2B54-7BE8-4366-A3F4-545366CB2CA7}"/>
          </ac:picMkLst>
        </pc:picChg>
        <pc:picChg chg="add del mod">
          <ac:chgData name="K TSQ" userId="1d9b48f1f5b75d98" providerId="LiveId" clId="{6424A526-D462-4D40-8D49-49ADA10E637B}" dt="2021-10-31T15:57:11.400" v="1310" actId="478"/>
          <ac:picMkLst>
            <pc:docMk/>
            <pc:sldMk cId="727582828" sldId="257"/>
            <ac:picMk id="7" creationId="{75FD902F-0F07-46B9-A8FE-0875DA3AD9CE}"/>
          </ac:picMkLst>
        </pc:picChg>
        <pc:picChg chg="add mod">
          <ac:chgData name="K TSQ" userId="1d9b48f1f5b75d98" providerId="LiveId" clId="{6424A526-D462-4D40-8D49-49ADA10E637B}" dt="2021-10-31T16:19:37.483" v="1385" actId="1076"/>
          <ac:picMkLst>
            <pc:docMk/>
            <pc:sldMk cId="727582828" sldId="257"/>
            <ac:picMk id="9" creationId="{9081891A-39F7-4A9B-9B81-1CC55CFCCF8B}"/>
          </ac:picMkLst>
        </pc:picChg>
        <pc:picChg chg="add del mod">
          <ac:chgData name="K TSQ" userId="1d9b48f1f5b75d98" providerId="LiveId" clId="{6424A526-D462-4D40-8D49-49ADA10E637B}" dt="2021-10-31T16:12:56.252" v="1317" actId="478"/>
          <ac:picMkLst>
            <pc:docMk/>
            <pc:sldMk cId="727582828" sldId="257"/>
            <ac:picMk id="11" creationId="{57FD2193-0A7F-49F8-A68A-4BE6768555A5}"/>
          </ac:picMkLst>
        </pc:picChg>
        <pc:picChg chg="add mod">
          <ac:chgData name="K TSQ" userId="1d9b48f1f5b75d98" providerId="LiveId" clId="{6424A526-D462-4D40-8D49-49ADA10E637B}" dt="2021-10-31T16:15:02.961" v="1371" actId="1076"/>
          <ac:picMkLst>
            <pc:docMk/>
            <pc:sldMk cId="727582828" sldId="257"/>
            <ac:picMk id="13" creationId="{EF846C08-CA44-428B-B521-FBCBA7C2A51C}"/>
          </ac:picMkLst>
        </pc:picChg>
      </pc:sldChg>
      <pc:sldChg chg="addSp delSp modSp new mod">
        <pc:chgData name="K TSQ" userId="1d9b48f1f5b75d98" providerId="LiveId" clId="{6424A526-D462-4D40-8D49-49ADA10E637B}" dt="2021-10-31T23:25:52.554" v="16467"/>
        <pc:sldMkLst>
          <pc:docMk/>
          <pc:sldMk cId="769717927" sldId="258"/>
        </pc:sldMkLst>
        <pc:spChg chg="mod">
          <ac:chgData name="K TSQ" userId="1d9b48f1f5b75d98" providerId="LiveId" clId="{6424A526-D462-4D40-8D49-49ADA10E637B}" dt="2021-10-31T16:14:26.061" v="1360" actId="113"/>
          <ac:spMkLst>
            <pc:docMk/>
            <pc:sldMk cId="769717927" sldId="258"/>
            <ac:spMk id="2" creationId="{BB5772DE-35BD-4139-AD33-416B7CBECFD7}"/>
          </ac:spMkLst>
        </pc:spChg>
        <pc:spChg chg="mod">
          <ac:chgData name="K TSQ" userId="1d9b48f1f5b75d98" providerId="LiveId" clId="{6424A526-D462-4D40-8D49-49ADA10E637B}" dt="2021-10-31T15:51:02.291" v="744" actId="20577"/>
          <ac:spMkLst>
            <pc:docMk/>
            <pc:sldMk cId="769717927" sldId="258"/>
            <ac:spMk id="3" creationId="{47203535-75F2-4EF7-8362-053156B9C7A9}"/>
          </ac:spMkLst>
        </pc:spChg>
        <pc:picChg chg="add mod">
          <ac:chgData name="K TSQ" userId="1d9b48f1f5b75d98" providerId="LiveId" clId="{6424A526-D462-4D40-8D49-49ADA10E637B}" dt="2021-10-31T16:19:12.157" v="1377" actId="1076"/>
          <ac:picMkLst>
            <pc:docMk/>
            <pc:sldMk cId="769717927" sldId="258"/>
            <ac:picMk id="5" creationId="{648B8A66-1ABD-424A-98E4-DAF0B13BF079}"/>
          </ac:picMkLst>
        </pc:picChg>
        <pc:picChg chg="add del mod">
          <ac:chgData name="K TSQ" userId="1d9b48f1f5b75d98" providerId="LiveId" clId="{6424A526-D462-4D40-8D49-49ADA10E637B}" dt="2021-10-31T16:17:55.301" v="1372" actId="478"/>
          <ac:picMkLst>
            <pc:docMk/>
            <pc:sldMk cId="769717927" sldId="258"/>
            <ac:picMk id="5" creationId="{AC6FD195-C62C-45B8-918C-3333ADD2AA23}"/>
          </ac:picMkLst>
        </pc:picChg>
        <pc:picChg chg="add mod">
          <ac:chgData name="K TSQ" userId="1d9b48f1f5b75d98" providerId="LiveId" clId="{6424A526-D462-4D40-8D49-49ADA10E637B}" dt="2021-10-31T23:25:52.554" v="16467"/>
          <ac:picMkLst>
            <pc:docMk/>
            <pc:sldMk cId="769717927" sldId="258"/>
            <ac:picMk id="6" creationId="{A2234717-F248-44F7-8666-77BA8F76C5AD}"/>
          </ac:picMkLst>
        </pc:picChg>
      </pc:sldChg>
      <pc:sldChg chg="addSp delSp modSp new mod modAnim">
        <pc:chgData name="K TSQ" userId="1d9b48f1f5b75d98" providerId="LiveId" clId="{6424A526-D462-4D40-8D49-49ADA10E637B}" dt="2021-10-31T23:25:53.926" v="16469"/>
        <pc:sldMkLst>
          <pc:docMk/>
          <pc:sldMk cId="1973498985" sldId="259"/>
        </pc:sldMkLst>
        <pc:spChg chg="mod">
          <ac:chgData name="K TSQ" userId="1d9b48f1f5b75d98" providerId="LiveId" clId="{6424A526-D462-4D40-8D49-49ADA10E637B}" dt="2021-10-31T16:14:28.010" v="1362" actId="113"/>
          <ac:spMkLst>
            <pc:docMk/>
            <pc:sldMk cId="1973498985" sldId="259"/>
            <ac:spMk id="2" creationId="{C1859662-B291-4880-83B1-163548731BF8}"/>
          </ac:spMkLst>
        </pc:spChg>
        <pc:spChg chg="mod">
          <ac:chgData name="K TSQ" userId="1d9b48f1f5b75d98" providerId="LiveId" clId="{6424A526-D462-4D40-8D49-49ADA10E637B}" dt="2021-10-31T15:56:11.645" v="1298" actId="207"/>
          <ac:spMkLst>
            <pc:docMk/>
            <pc:sldMk cId="1973498985" sldId="259"/>
            <ac:spMk id="3" creationId="{2DA4D8A8-ECB6-41C6-9849-59D8ECCA38C0}"/>
          </ac:spMkLst>
        </pc:spChg>
        <pc:picChg chg="add del mod modCrop">
          <ac:chgData name="K TSQ" userId="1d9b48f1f5b75d98" providerId="LiveId" clId="{6424A526-D462-4D40-8D49-49ADA10E637B}" dt="2021-10-31T16:19:15.144" v="1378" actId="478"/>
          <ac:picMkLst>
            <pc:docMk/>
            <pc:sldMk cId="1973498985" sldId="259"/>
            <ac:picMk id="4" creationId="{1627B38B-5827-41FD-B12F-BDCCB5460211}"/>
          </ac:picMkLst>
        </pc:picChg>
        <pc:picChg chg="add mod modCrop">
          <ac:chgData name="K TSQ" userId="1d9b48f1f5b75d98" providerId="LiveId" clId="{6424A526-D462-4D40-8D49-49ADA10E637B}" dt="2021-10-31T16:19:28.717" v="1384" actId="1076"/>
          <ac:picMkLst>
            <pc:docMk/>
            <pc:sldMk cId="1973498985" sldId="259"/>
            <ac:picMk id="5" creationId="{E0A5184E-F1DC-42BC-88FE-A22ED2B1585D}"/>
          </ac:picMkLst>
        </pc:picChg>
        <pc:picChg chg="add mod">
          <ac:chgData name="K TSQ" userId="1d9b48f1f5b75d98" providerId="LiveId" clId="{6424A526-D462-4D40-8D49-49ADA10E637B}" dt="2021-10-31T23:25:51.618" v="16466"/>
          <ac:picMkLst>
            <pc:docMk/>
            <pc:sldMk cId="1973498985" sldId="259"/>
            <ac:picMk id="6" creationId="{866425EE-697D-4AF0-92CE-AF332254F973}"/>
          </ac:picMkLst>
        </pc:picChg>
        <pc:picChg chg="add del mod">
          <ac:chgData name="K TSQ" userId="1d9b48f1f5b75d98" providerId="LiveId" clId="{6424A526-D462-4D40-8D49-49ADA10E637B}" dt="2021-10-31T23:25:53.926" v="16469"/>
          <ac:picMkLst>
            <pc:docMk/>
            <pc:sldMk cId="1973498985" sldId="259"/>
            <ac:picMk id="7" creationId="{E0914F7D-530A-481D-ACEB-F65B56613FF7}"/>
          </ac:picMkLst>
        </pc:picChg>
      </pc:sldChg>
      <pc:sldChg chg="addSp delSp modSp new mod delAnim modAnim">
        <pc:chgData name="K TSQ" userId="1d9b48f1f5b75d98" providerId="LiveId" clId="{6424A526-D462-4D40-8D49-49ADA10E637B}" dt="2021-10-31T23:26:01.793" v="16473"/>
        <pc:sldMkLst>
          <pc:docMk/>
          <pc:sldMk cId="2479992283" sldId="260"/>
        </pc:sldMkLst>
        <pc:spChg chg="mod">
          <ac:chgData name="K TSQ" userId="1d9b48f1f5b75d98" providerId="LiveId" clId="{6424A526-D462-4D40-8D49-49ADA10E637B}" dt="2021-10-31T16:28:51.198" v="2063" actId="20577"/>
          <ac:spMkLst>
            <pc:docMk/>
            <pc:sldMk cId="2479992283" sldId="260"/>
            <ac:spMk id="2" creationId="{9A301D05-EEB1-41B6-9C13-0E2BD59143BD}"/>
          </ac:spMkLst>
        </pc:spChg>
        <pc:spChg chg="mod">
          <ac:chgData name="K TSQ" userId="1d9b48f1f5b75d98" providerId="LiveId" clId="{6424A526-D462-4D40-8D49-49ADA10E637B}" dt="2021-10-31T23:10:18.942" v="16051"/>
          <ac:spMkLst>
            <pc:docMk/>
            <pc:sldMk cId="2479992283" sldId="260"/>
            <ac:spMk id="3" creationId="{CDF601B0-A8C0-4769-8FFA-A757872AB3D1}"/>
          </ac:spMkLst>
        </pc:spChg>
        <pc:picChg chg="add del mod">
          <ac:chgData name="K TSQ" userId="1d9b48f1f5b75d98" providerId="LiveId" clId="{6424A526-D462-4D40-8D49-49ADA10E637B}" dt="2021-10-31T17:33:39.552" v="4268"/>
          <ac:picMkLst>
            <pc:docMk/>
            <pc:sldMk cId="2479992283" sldId="260"/>
            <ac:picMk id="4" creationId="{11307708-BD20-4596-BAA7-2DFFEB3A18CC}"/>
          </ac:picMkLst>
        </pc:picChg>
        <pc:picChg chg="add del mod">
          <ac:chgData name="K TSQ" userId="1d9b48f1f5b75d98" providerId="LiveId" clId="{6424A526-D462-4D40-8D49-49ADA10E637B}" dt="2021-10-31T17:34:15.346" v="4274" actId="478"/>
          <ac:picMkLst>
            <pc:docMk/>
            <pc:sldMk cId="2479992283" sldId="260"/>
            <ac:picMk id="5" creationId="{1C2DF21B-0111-4659-95D2-BE81F208BB84}"/>
          </ac:picMkLst>
        </pc:picChg>
        <pc:picChg chg="add mod">
          <ac:chgData name="K TSQ" userId="1d9b48f1f5b75d98" providerId="LiveId" clId="{6424A526-D462-4D40-8D49-49ADA10E637B}" dt="2021-10-31T23:09:49.284" v="16041" actId="1076"/>
          <ac:picMkLst>
            <pc:docMk/>
            <pc:sldMk cId="2479992283" sldId="260"/>
            <ac:picMk id="7" creationId="{B7B0C249-C10A-4C71-AA6F-7D4EBC7AFF93}"/>
          </ac:picMkLst>
        </pc:picChg>
        <pc:picChg chg="add mod">
          <ac:chgData name="K TSQ" userId="1d9b48f1f5b75d98" providerId="LiveId" clId="{6424A526-D462-4D40-8D49-49ADA10E637B}" dt="2021-10-31T23:26:01.793" v="16473"/>
          <ac:picMkLst>
            <pc:docMk/>
            <pc:sldMk cId="2479992283" sldId="260"/>
            <ac:picMk id="8" creationId="{7A44189F-5B26-48C2-BDE4-5B55F603D1EC}"/>
          </ac:picMkLst>
        </pc:picChg>
      </pc:sldChg>
      <pc:sldChg chg="addSp modSp new mod ord modAnim">
        <pc:chgData name="K TSQ" userId="1d9b48f1f5b75d98" providerId="LiveId" clId="{6424A526-D462-4D40-8D49-49ADA10E637B}" dt="2021-10-31T23:27:36.190" v="16532" actId="14100"/>
        <pc:sldMkLst>
          <pc:docMk/>
          <pc:sldMk cId="3973335490" sldId="261"/>
        </pc:sldMkLst>
        <pc:spChg chg="mod">
          <ac:chgData name="K TSQ" userId="1d9b48f1f5b75d98" providerId="LiveId" clId="{6424A526-D462-4D40-8D49-49ADA10E637B}" dt="2021-10-31T19:31:55.038" v="6137" actId="20577"/>
          <ac:spMkLst>
            <pc:docMk/>
            <pc:sldMk cId="3973335490" sldId="261"/>
            <ac:spMk id="2" creationId="{6E476337-9944-4C16-87B8-9B3885ECD978}"/>
          </ac:spMkLst>
        </pc:spChg>
        <pc:spChg chg="mod">
          <ac:chgData name="K TSQ" userId="1d9b48f1f5b75d98" providerId="LiveId" clId="{6424A526-D462-4D40-8D49-49ADA10E637B}" dt="2021-10-31T23:17:04.810" v="16322" actId="20577"/>
          <ac:spMkLst>
            <pc:docMk/>
            <pc:sldMk cId="3973335490" sldId="261"/>
            <ac:spMk id="3" creationId="{64FE4482-C736-4242-855B-7078DDCC351D}"/>
          </ac:spMkLst>
        </pc:spChg>
        <pc:grpChg chg="add mod">
          <ac:chgData name="K TSQ" userId="1d9b48f1f5b75d98" providerId="LiveId" clId="{6424A526-D462-4D40-8D49-49ADA10E637B}" dt="2021-10-31T23:27:25.316" v="16527" actId="1076"/>
          <ac:grpSpMkLst>
            <pc:docMk/>
            <pc:sldMk cId="3973335490" sldId="261"/>
            <ac:grpSpMk id="16" creationId="{CBE77DA9-3893-46DB-B8EB-9C742EF8B3A3}"/>
          </ac:grpSpMkLst>
        </pc:grpChg>
        <pc:picChg chg="add mod">
          <ac:chgData name="K TSQ" userId="1d9b48f1f5b75d98" providerId="LiveId" clId="{6424A526-D462-4D40-8D49-49ADA10E637B}" dt="2021-10-31T17:30:49.992" v="4244" actId="164"/>
          <ac:picMkLst>
            <pc:docMk/>
            <pc:sldMk cId="3973335490" sldId="261"/>
            <ac:picMk id="5" creationId="{82C95559-0F98-442F-B251-3B852709EEB4}"/>
          </ac:picMkLst>
        </pc:picChg>
        <pc:picChg chg="add mod">
          <ac:chgData name="K TSQ" userId="1d9b48f1f5b75d98" providerId="LiveId" clId="{6424A526-D462-4D40-8D49-49ADA10E637B}" dt="2021-10-31T17:30:49.992" v="4244" actId="164"/>
          <ac:picMkLst>
            <pc:docMk/>
            <pc:sldMk cId="3973335490" sldId="261"/>
            <ac:picMk id="11" creationId="{013763F7-C16A-4F4C-9700-3EF8B881F387}"/>
          </ac:picMkLst>
        </pc:picChg>
        <pc:picChg chg="add mod">
          <ac:chgData name="K TSQ" userId="1d9b48f1f5b75d98" providerId="LiveId" clId="{6424A526-D462-4D40-8D49-49ADA10E637B}" dt="2021-10-31T23:26:05.336" v="16476"/>
          <ac:picMkLst>
            <pc:docMk/>
            <pc:sldMk cId="3973335490" sldId="261"/>
            <ac:picMk id="22" creationId="{D6EB1572-75F8-4863-8E46-A133FEA7B132}"/>
          </ac:picMkLst>
        </pc:picChg>
        <pc:cxnChg chg="add mod">
          <ac:chgData name="K TSQ" userId="1d9b48f1f5b75d98" providerId="LiveId" clId="{6424A526-D462-4D40-8D49-49ADA10E637B}" dt="2021-10-31T23:27:36.190" v="16532" actId="14100"/>
          <ac:cxnSpMkLst>
            <pc:docMk/>
            <pc:sldMk cId="3973335490" sldId="261"/>
            <ac:cxnSpMk id="7" creationId="{45BE1083-72B4-42D0-81C1-36F3D677633F}"/>
          </ac:cxnSpMkLst>
        </pc:cxnChg>
        <pc:cxnChg chg="add mod">
          <ac:chgData name="K TSQ" userId="1d9b48f1f5b75d98" providerId="LiveId" clId="{6424A526-D462-4D40-8D49-49ADA10E637B}" dt="2021-10-31T23:27:34.284" v="16531" actId="14100"/>
          <ac:cxnSpMkLst>
            <pc:docMk/>
            <pc:sldMk cId="3973335490" sldId="261"/>
            <ac:cxnSpMk id="14" creationId="{886630FD-B57F-417D-8FC9-2893864FC8B7}"/>
          </ac:cxnSpMkLst>
        </pc:cxnChg>
      </pc:sldChg>
      <pc:sldChg chg="addSp delSp modSp new mod modAnim">
        <pc:chgData name="K TSQ" userId="1d9b48f1f5b75d98" providerId="LiveId" clId="{6424A526-D462-4D40-8D49-49ADA10E637B}" dt="2021-10-31T23:26:03.695" v="16474"/>
        <pc:sldMkLst>
          <pc:docMk/>
          <pc:sldMk cId="1566687280" sldId="262"/>
        </pc:sldMkLst>
        <pc:spChg chg="mod">
          <ac:chgData name="K TSQ" userId="1d9b48f1f5b75d98" providerId="LiveId" clId="{6424A526-D462-4D40-8D49-49ADA10E637B}" dt="2021-10-31T16:38:38.955" v="2255" actId="113"/>
          <ac:spMkLst>
            <pc:docMk/>
            <pc:sldMk cId="1566687280" sldId="262"/>
            <ac:spMk id="2" creationId="{A286F3A6-77F4-4D12-B8D6-B93113E41A63}"/>
          </ac:spMkLst>
        </pc:spChg>
        <pc:spChg chg="add del mod">
          <ac:chgData name="K TSQ" userId="1d9b48f1f5b75d98" providerId="LiveId" clId="{6424A526-D462-4D40-8D49-49ADA10E637B}" dt="2021-10-31T17:12:05.681" v="2639" actId="20577"/>
          <ac:spMkLst>
            <pc:docMk/>
            <pc:sldMk cId="1566687280" sldId="262"/>
            <ac:spMk id="3" creationId="{3EE2135D-AAF6-4032-BF49-C6C1DBA100A9}"/>
          </ac:spMkLst>
        </pc:spChg>
        <pc:picChg chg="add del mod ord">
          <ac:chgData name="K TSQ" userId="1d9b48f1f5b75d98" providerId="LiveId" clId="{6424A526-D462-4D40-8D49-49ADA10E637B}" dt="2021-10-31T16:38:41.594" v="2257" actId="22"/>
          <ac:picMkLst>
            <pc:docMk/>
            <pc:sldMk cId="1566687280" sldId="262"/>
            <ac:picMk id="5" creationId="{274DC1B8-B7CD-495E-AF83-7BC4C519DFF9}"/>
          </ac:picMkLst>
        </pc:picChg>
        <pc:picChg chg="add mod">
          <ac:chgData name="K TSQ" userId="1d9b48f1f5b75d98" providerId="LiveId" clId="{6424A526-D462-4D40-8D49-49ADA10E637B}" dt="2021-10-31T17:12:10.513" v="2640" actId="1076"/>
          <ac:picMkLst>
            <pc:docMk/>
            <pc:sldMk cId="1566687280" sldId="262"/>
            <ac:picMk id="7" creationId="{B4F57479-417F-4082-954E-BC917E032C0F}"/>
          </ac:picMkLst>
        </pc:picChg>
        <pc:picChg chg="add del mod">
          <ac:chgData name="K TSQ" userId="1d9b48f1f5b75d98" providerId="LiveId" clId="{6424A526-D462-4D40-8D49-49ADA10E637B}" dt="2021-10-31T17:09:01.042" v="2514" actId="478"/>
          <ac:picMkLst>
            <pc:docMk/>
            <pc:sldMk cId="1566687280" sldId="262"/>
            <ac:picMk id="9" creationId="{B0248BD5-AA98-42F0-AD52-3E7CF4140F65}"/>
          </ac:picMkLst>
        </pc:picChg>
        <pc:picChg chg="add mod">
          <ac:chgData name="K TSQ" userId="1d9b48f1f5b75d98" providerId="LiveId" clId="{6424A526-D462-4D40-8D49-49ADA10E637B}" dt="2021-10-31T17:10:45.887" v="2541" actId="1076"/>
          <ac:picMkLst>
            <pc:docMk/>
            <pc:sldMk cId="1566687280" sldId="262"/>
            <ac:picMk id="11" creationId="{49C1232F-ED33-44B5-A53E-C3540E9634D9}"/>
          </ac:picMkLst>
        </pc:picChg>
        <pc:picChg chg="add mod">
          <ac:chgData name="K TSQ" userId="1d9b48f1f5b75d98" providerId="LiveId" clId="{6424A526-D462-4D40-8D49-49ADA10E637B}" dt="2021-10-31T23:26:03.695" v="16474"/>
          <ac:picMkLst>
            <pc:docMk/>
            <pc:sldMk cId="1566687280" sldId="262"/>
            <ac:picMk id="12" creationId="{291E0B05-DA92-4D39-A07A-EC30133CC12B}"/>
          </ac:picMkLst>
        </pc:picChg>
      </pc:sldChg>
      <pc:sldChg chg="addSp modSp new mod ord modAnim">
        <pc:chgData name="K TSQ" userId="1d9b48f1f5b75d98" providerId="LiveId" clId="{6424A526-D462-4D40-8D49-49ADA10E637B}" dt="2021-10-31T23:25:58.255" v="16472" actId="1036"/>
        <pc:sldMkLst>
          <pc:docMk/>
          <pc:sldMk cId="3671046419" sldId="263"/>
        </pc:sldMkLst>
        <pc:spChg chg="mod">
          <ac:chgData name="K TSQ" userId="1d9b48f1f5b75d98" providerId="LiveId" clId="{6424A526-D462-4D40-8D49-49ADA10E637B}" dt="2021-10-31T17:59:18.436" v="4475" actId="20577"/>
          <ac:spMkLst>
            <pc:docMk/>
            <pc:sldMk cId="3671046419" sldId="263"/>
            <ac:spMk id="2" creationId="{90915562-AF7C-423B-9A87-D974EC6D046E}"/>
          </ac:spMkLst>
        </pc:spChg>
        <pc:spChg chg="mod">
          <ac:chgData name="K TSQ" userId="1d9b48f1f5b75d98" providerId="LiveId" clId="{6424A526-D462-4D40-8D49-49ADA10E637B}" dt="2021-10-31T17:31:59.426" v="4257" actId="20577"/>
          <ac:spMkLst>
            <pc:docMk/>
            <pc:sldMk cId="3671046419" sldId="263"/>
            <ac:spMk id="3" creationId="{9BBCD41D-79E2-49BA-84C6-A6C7F72B8026}"/>
          </ac:spMkLst>
        </pc:spChg>
        <pc:picChg chg="add mod">
          <ac:chgData name="K TSQ" userId="1d9b48f1f5b75d98" providerId="LiveId" clId="{6424A526-D462-4D40-8D49-49ADA10E637B}" dt="2021-10-31T17:33:15.247" v="4262" actId="1076"/>
          <ac:picMkLst>
            <pc:docMk/>
            <pc:sldMk cId="3671046419" sldId="263"/>
            <ac:picMk id="5" creationId="{CBCD0120-DF34-4183-9D27-2F129056243D}"/>
          </ac:picMkLst>
        </pc:picChg>
        <pc:picChg chg="add mod">
          <ac:chgData name="K TSQ" userId="1d9b48f1f5b75d98" providerId="LiveId" clId="{6424A526-D462-4D40-8D49-49ADA10E637B}" dt="2021-10-31T23:25:58.255" v="16472" actId="1036"/>
          <ac:picMkLst>
            <pc:docMk/>
            <pc:sldMk cId="3671046419" sldId="263"/>
            <ac:picMk id="6" creationId="{07048E21-A700-4009-9CA9-0E3AF4A771F2}"/>
          </ac:picMkLst>
        </pc:picChg>
      </pc:sldChg>
      <pc:sldChg chg="addSp modSp new mod ord modAnim">
        <pc:chgData name="K TSQ" userId="1d9b48f1f5b75d98" providerId="LiveId" clId="{6424A526-D462-4D40-8D49-49ADA10E637B}" dt="2021-10-31T23:26:04.713" v="16475"/>
        <pc:sldMkLst>
          <pc:docMk/>
          <pc:sldMk cId="518513059" sldId="264"/>
        </pc:sldMkLst>
        <pc:spChg chg="mod">
          <ac:chgData name="K TSQ" userId="1d9b48f1f5b75d98" providerId="LiveId" clId="{6424A526-D462-4D40-8D49-49ADA10E637B}" dt="2021-10-31T17:20:04.787" v="3548" actId="113"/>
          <ac:spMkLst>
            <pc:docMk/>
            <pc:sldMk cId="518513059" sldId="264"/>
            <ac:spMk id="2" creationId="{24DA8D51-F370-43AD-8E23-D9B8585DAF03}"/>
          </ac:spMkLst>
        </pc:spChg>
        <pc:spChg chg="mod">
          <ac:chgData name="K TSQ" userId="1d9b48f1f5b75d98" providerId="LiveId" clId="{6424A526-D462-4D40-8D49-49ADA10E637B}" dt="2021-10-31T17:26:34.298" v="4155" actId="207"/>
          <ac:spMkLst>
            <pc:docMk/>
            <pc:sldMk cId="518513059" sldId="264"/>
            <ac:spMk id="3" creationId="{50AA4EE0-2AD5-4CD7-AB73-07B04406883A}"/>
          </ac:spMkLst>
        </pc:spChg>
        <pc:picChg chg="add mod">
          <ac:chgData name="K TSQ" userId="1d9b48f1f5b75d98" providerId="LiveId" clId="{6424A526-D462-4D40-8D49-49ADA10E637B}" dt="2021-10-31T17:24:30.107" v="4002" actId="1076"/>
          <ac:picMkLst>
            <pc:docMk/>
            <pc:sldMk cId="518513059" sldId="264"/>
            <ac:picMk id="5" creationId="{D3A84CD0-B345-4A45-94A5-930948274020}"/>
          </ac:picMkLst>
        </pc:picChg>
        <pc:picChg chg="add mod">
          <ac:chgData name="K TSQ" userId="1d9b48f1f5b75d98" providerId="LiveId" clId="{6424A526-D462-4D40-8D49-49ADA10E637B}" dt="2021-10-31T23:26:04.713" v="16475"/>
          <ac:picMkLst>
            <pc:docMk/>
            <pc:sldMk cId="518513059" sldId="264"/>
            <ac:picMk id="6" creationId="{15995A34-499A-4128-A685-0A23851014F3}"/>
          </ac:picMkLst>
        </pc:picChg>
      </pc:sldChg>
      <pc:sldChg chg="addSp modSp new mod">
        <pc:chgData name="K TSQ" userId="1d9b48f1f5b75d98" providerId="LiveId" clId="{6424A526-D462-4D40-8D49-49ADA10E637B}" dt="2021-10-31T23:26:05.820" v="16477"/>
        <pc:sldMkLst>
          <pc:docMk/>
          <pc:sldMk cId="312682512" sldId="265"/>
        </pc:sldMkLst>
        <pc:spChg chg="mod">
          <ac:chgData name="K TSQ" userId="1d9b48f1f5b75d98" providerId="LiveId" clId="{6424A526-D462-4D40-8D49-49ADA10E637B}" dt="2021-10-31T17:59:28.803" v="4496" actId="20577"/>
          <ac:spMkLst>
            <pc:docMk/>
            <pc:sldMk cId="312682512" sldId="265"/>
            <ac:spMk id="2" creationId="{886C06CC-FA8E-4968-BA5F-FB1AB6BB5FEE}"/>
          </ac:spMkLst>
        </pc:spChg>
        <pc:spChg chg="mod">
          <ac:chgData name="K TSQ" userId="1d9b48f1f5b75d98" providerId="LiveId" clId="{6424A526-D462-4D40-8D49-49ADA10E637B}" dt="2021-10-31T19:17:03.920" v="4944" actId="20577"/>
          <ac:spMkLst>
            <pc:docMk/>
            <pc:sldMk cId="312682512" sldId="265"/>
            <ac:spMk id="3" creationId="{495DDF94-3E90-4E1F-93F4-9327A334DED7}"/>
          </ac:spMkLst>
        </pc:spChg>
        <pc:picChg chg="add mod">
          <ac:chgData name="K TSQ" userId="1d9b48f1f5b75d98" providerId="LiveId" clId="{6424A526-D462-4D40-8D49-49ADA10E637B}" dt="2021-10-31T19:18:10.504" v="4948" actId="1076"/>
          <ac:picMkLst>
            <pc:docMk/>
            <pc:sldMk cId="312682512" sldId="265"/>
            <ac:picMk id="5" creationId="{7BAC88A1-E02E-4384-894E-D6CD23C8D1E0}"/>
          </ac:picMkLst>
        </pc:picChg>
        <pc:picChg chg="add mod">
          <ac:chgData name="K TSQ" userId="1d9b48f1f5b75d98" providerId="LiveId" clId="{6424A526-D462-4D40-8D49-49ADA10E637B}" dt="2021-10-31T23:26:05.820" v="16477"/>
          <ac:picMkLst>
            <pc:docMk/>
            <pc:sldMk cId="312682512" sldId="265"/>
            <ac:picMk id="6" creationId="{B241975C-C9FA-4790-86C6-C06843544A86}"/>
          </ac:picMkLst>
        </pc:picChg>
      </pc:sldChg>
      <pc:sldChg chg="addSp delSp modSp new mod">
        <pc:chgData name="K TSQ" userId="1d9b48f1f5b75d98" providerId="LiveId" clId="{6424A526-D462-4D40-8D49-49ADA10E637B}" dt="2021-10-31T23:26:06.320" v="16478"/>
        <pc:sldMkLst>
          <pc:docMk/>
          <pc:sldMk cId="3873440908" sldId="266"/>
        </pc:sldMkLst>
        <pc:spChg chg="mod">
          <ac:chgData name="K TSQ" userId="1d9b48f1f5b75d98" providerId="LiveId" clId="{6424A526-D462-4D40-8D49-49ADA10E637B}" dt="2021-10-31T19:25:41.743" v="5776" actId="113"/>
          <ac:spMkLst>
            <pc:docMk/>
            <pc:sldMk cId="3873440908" sldId="266"/>
            <ac:spMk id="2" creationId="{F918FB30-05CC-4FED-8322-5E425C7D0108}"/>
          </ac:spMkLst>
        </pc:spChg>
        <pc:spChg chg="mod">
          <ac:chgData name="K TSQ" userId="1d9b48f1f5b75d98" providerId="LiveId" clId="{6424A526-D462-4D40-8D49-49ADA10E637B}" dt="2021-10-31T19:25:26.270" v="5757" actId="207"/>
          <ac:spMkLst>
            <pc:docMk/>
            <pc:sldMk cId="3873440908" sldId="266"/>
            <ac:spMk id="3" creationId="{6437A027-85BA-4215-A22D-1E26B0953B1E}"/>
          </ac:spMkLst>
        </pc:spChg>
        <pc:picChg chg="add mod">
          <ac:chgData name="K TSQ" userId="1d9b48f1f5b75d98" providerId="LiveId" clId="{6424A526-D462-4D40-8D49-49ADA10E637B}" dt="2021-10-31T19:20:16.343" v="5227" actId="1076"/>
          <ac:picMkLst>
            <pc:docMk/>
            <pc:sldMk cId="3873440908" sldId="266"/>
            <ac:picMk id="5" creationId="{64418FC5-40CF-480E-A48B-7595B0F694A1}"/>
          </ac:picMkLst>
        </pc:picChg>
        <pc:picChg chg="add del mod">
          <ac:chgData name="K TSQ" userId="1d9b48f1f5b75d98" providerId="LiveId" clId="{6424A526-D462-4D40-8D49-49ADA10E637B}" dt="2021-10-31T19:20:24.998" v="5230" actId="478"/>
          <ac:picMkLst>
            <pc:docMk/>
            <pc:sldMk cId="3873440908" sldId="266"/>
            <ac:picMk id="7" creationId="{DB6F4BE2-776C-43A0-A8DC-22A799B19C41}"/>
          </ac:picMkLst>
        </pc:picChg>
        <pc:picChg chg="add mod">
          <ac:chgData name="K TSQ" userId="1d9b48f1f5b75d98" providerId="LiveId" clId="{6424A526-D462-4D40-8D49-49ADA10E637B}" dt="2021-10-31T19:20:39.751" v="5232" actId="1076"/>
          <ac:picMkLst>
            <pc:docMk/>
            <pc:sldMk cId="3873440908" sldId="266"/>
            <ac:picMk id="9" creationId="{EED80230-5E83-48F9-A7A6-CD76A2E645D9}"/>
          </ac:picMkLst>
        </pc:picChg>
        <pc:picChg chg="add mod">
          <ac:chgData name="K TSQ" userId="1d9b48f1f5b75d98" providerId="LiveId" clId="{6424A526-D462-4D40-8D49-49ADA10E637B}" dt="2021-10-31T23:26:06.320" v="16478"/>
          <ac:picMkLst>
            <pc:docMk/>
            <pc:sldMk cId="3873440908" sldId="266"/>
            <ac:picMk id="10" creationId="{64FDE15D-E4BE-44F7-9300-FAC2A42357F0}"/>
          </ac:picMkLst>
        </pc:picChg>
      </pc:sldChg>
      <pc:sldChg chg="addSp delSp modSp new mod">
        <pc:chgData name="K TSQ" userId="1d9b48f1f5b75d98" providerId="LiveId" clId="{6424A526-D462-4D40-8D49-49ADA10E637B}" dt="2021-10-31T23:26:06.836" v="16479"/>
        <pc:sldMkLst>
          <pc:docMk/>
          <pc:sldMk cId="3406590908" sldId="267"/>
        </pc:sldMkLst>
        <pc:spChg chg="mod">
          <ac:chgData name="K TSQ" userId="1d9b48f1f5b75d98" providerId="LiveId" clId="{6424A526-D462-4D40-8D49-49ADA10E637B}" dt="2021-10-31T19:36:29.333" v="6340" actId="113"/>
          <ac:spMkLst>
            <pc:docMk/>
            <pc:sldMk cId="3406590908" sldId="267"/>
            <ac:spMk id="2" creationId="{4115A8F6-7EB1-4697-983F-70093A6D4D3C}"/>
          </ac:spMkLst>
        </pc:spChg>
        <pc:spChg chg="mod">
          <ac:chgData name="K TSQ" userId="1d9b48f1f5b75d98" providerId="LiveId" clId="{6424A526-D462-4D40-8D49-49ADA10E637B}" dt="2021-10-31T19:31:34.102" v="6110"/>
          <ac:spMkLst>
            <pc:docMk/>
            <pc:sldMk cId="3406590908" sldId="267"/>
            <ac:spMk id="3" creationId="{23D202C9-9F8E-4795-A824-2C72A07CFA48}"/>
          </ac:spMkLst>
        </pc:spChg>
        <pc:grpChg chg="add mod">
          <ac:chgData name="K TSQ" userId="1d9b48f1f5b75d98" providerId="LiveId" clId="{6424A526-D462-4D40-8D49-49ADA10E637B}" dt="2021-10-31T19:30:14.901" v="6065" actId="1076"/>
          <ac:grpSpMkLst>
            <pc:docMk/>
            <pc:sldMk cId="3406590908" sldId="267"/>
            <ac:grpSpMk id="10" creationId="{4FB67C0F-FC24-4C8C-AE0A-1F195F6F3A8A}"/>
          </ac:grpSpMkLst>
        </pc:grpChg>
        <pc:picChg chg="add del">
          <ac:chgData name="K TSQ" userId="1d9b48f1f5b75d98" providerId="LiveId" clId="{6424A526-D462-4D40-8D49-49ADA10E637B}" dt="2021-10-31T19:25:36.837" v="5773" actId="22"/>
          <ac:picMkLst>
            <pc:docMk/>
            <pc:sldMk cId="3406590908" sldId="267"/>
            <ac:picMk id="5" creationId="{60D2F07F-0B83-4293-805A-6D61D6905DF3}"/>
          </ac:picMkLst>
        </pc:picChg>
        <pc:picChg chg="add mod">
          <ac:chgData name="K TSQ" userId="1d9b48f1f5b75d98" providerId="LiveId" clId="{6424A526-D462-4D40-8D49-49ADA10E637B}" dt="2021-10-31T19:27:30.679" v="5866" actId="164"/>
          <ac:picMkLst>
            <pc:docMk/>
            <pc:sldMk cId="3406590908" sldId="267"/>
            <ac:picMk id="7" creationId="{7821FDAC-5BC2-4188-B274-D986D390B1DC}"/>
          </ac:picMkLst>
        </pc:picChg>
        <pc:picChg chg="add mod">
          <ac:chgData name="K TSQ" userId="1d9b48f1f5b75d98" providerId="LiveId" clId="{6424A526-D462-4D40-8D49-49ADA10E637B}" dt="2021-10-31T19:27:30.679" v="5866" actId="164"/>
          <ac:picMkLst>
            <pc:docMk/>
            <pc:sldMk cId="3406590908" sldId="267"/>
            <ac:picMk id="9" creationId="{604B5D56-C4E6-4AE7-9358-9B055A5569DB}"/>
          </ac:picMkLst>
        </pc:picChg>
        <pc:picChg chg="add mod">
          <ac:chgData name="K TSQ" userId="1d9b48f1f5b75d98" providerId="LiveId" clId="{6424A526-D462-4D40-8D49-49ADA10E637B}" dt="2021-10-31T23:26:06.836" v="16479"/>
          <ac:picMkLst>
            <pc:docMk/>
            <pc:sldMk cId="3406590908" sldId="267"/>
            <ac:picMk id="11" creationId="{5649DB6C-5833-4A9A-B871-59AA30B9E6B7}"/>
          </ac:picMkLst>
        </pc:picChg>
      </pc:sldChg>
      <pc:sldChg chg="addSp modSp new mod">
        <pc:chgData name="K TSQ" userId="1d9b48f1f5b75d98" providerId="LiveId" clId="{6424A526-D462-4D40-8D49-49ADA10E637B}" dt="2021-10-31T23:27:12.067" v="16524" actId="1076"/>
        <pc:sldMkLst>
          <pc:docMk/>
          <pc:sldMk cId="2847198455" sldId="268"/>
        </pc:sldMkLst>
        <pc:spChg chg="mod">
          <ac:chgData name="K TSQ" userId="1d9b48f1f5b75d98" providerId="LiveId" clId="{6424A526-D462-4D40-8D49-49ADA10E637B}" dt="2021-10-31T19:32:07.669" v="6169" actId="113"/>
          <ac:spMkLst>
            <pc:docMk/>
            <pc:sldMk cId="2847198455" sldId="268"/>
            <ac:spMk id="2" creationId="{7CC84019-1801-45A8-BB0A-CE1B619EA066}"/>
          </ac:spMkLst>
        </pc:spChg>
        <pc:spChg chg="mod">
          <ac:chgData name="K TSQ" userId="1d9b48f1f5b75d98" providerId="LiveId" clId="{6424A526-D462-4D40-8D49-49ADA10E637B}" dt="2021-10-31T19:36:46.630" v="6345" actId="20577"/>
          <ac:spMkLst>
            <pc:docMk/>
            <pc:sldMk cId="2847198455" sldId="268"/>
            <ac:spMk id="3" creationId="{C6115ED6-6BBF-4976-8782-41CEA9787F17}"/>
          </ac:spMkLst>
        </pc:spChg>
        <pc:grpChg chg="add mod">
          <ac:chgData name="K TSQ" userId="1d9b48f1f5b75d98" providerId="LiveId" clId="{6424A526-D462-4D40-8D49-49ADA10E637B}" dt="2021-10-31T23:27:10.113" v="16523" actId="1076"/>
          <ac:grpSpMkLst>
            <pc:docMk/>
            <pc:sldMk cId="2847198455" sldId="268"/>
            <ac:grpSpMk id="8" creationId="{D0DC4360-E758-4403-8A9D-9389CF9DFE2D}"/>
          </ac:grpSpMkLst>
        </pc:grpChg>
        <pc:picChg chg="add mod">
          <ac:chgData name="K TSQ" userId="1d9b48f1f5b75d98" providerId="LiveId" clId="{6424A526-D462-4D40-8D49-49ADA10E637B}" dt="2021-10-31T23:27:12.067" v="16524" actId="1076"/>
          <ac:picMkLst>
            <pc:docMk/>
            <pc:sldMk cId="2847198455" sldId="268"/>
            <ac:picMk id="5" creationId="{2D620172-7DF3-4C1B-B8CC-94849B86BD17}"/>
          </ac:picMkLst>
        </pc:picChg>
        <pc:picChg chg="add mod">
          <ac:chgData name="K TSQ" userId="1d9b48f1f5b75d98" providerId="LiveId" clId="{6424A526-D462-4D40-8D49-49ADA10E637B}" dt="2021-10-31T19:36:51.817" v="6348" actId="1076"/>
          <ac:picMkLst>
            <pc:docMk/>
            <pc:sldMk cId="2847198455" sldId="268"/>
            <ac:picMk id="7" creationId="{92A4603C-BA07-4D9D-A738-137BF5F16D72}"/>
          </ac:picMkLst>
        </pc:picChg>
        <pc:picChg chg="add mod">
          <ac:chgData name="K TSQ" userId="1d9b48f1f5b75d98" providerId="LiveId" clId="{6424A526-D462-4D40-8D49-49ADA10E637B}" dt="2021-10-31T19:36:45.317" v="6344" actId="1076"/>
          <ac:picMkLst>
            <pc:docMk/>
            <pc:sldMk cId="2847198455" sldId="268"/>
            <ac:picMk id="10" creationId="{2227C14D-444E-4449-8964-22B2AB6E558F}"/>
          </ac:picMkLst>
        </pc:picChg>
        <pc:picChg chg="add mod">
          <ac:chgData name="K TSQ" userId="1d9b48f1f5b75d98" providerId="LiveId" clId="{6424A526-D462-4D40-8D49-49ADA10E637B}" dt="2021-10-31T23:26:07.555" v="16480"/>
          <ac:picMkLst>
            <pc:docMk/>
            <pc:sldMk cId="2847198455" sldId="268"/>
            <ac:picMk id="11" creationId="{1F799AFF-23E0-4A43-8FF9-4B50B6C7B45E}"/>
          </ac:picMkLst>
        </pc:picChg>
      </pc:sldChg>
      <pc:sldChg chg="addSp delSp modSp new mod modAnim">
        <pc:chgData name="K TSQ" userId="1d9b48f1f5b75d98" providerId="LiveId" clId="{6424A526-D462-4D40-8D49-49ADA10E637B}" dt="2021-10-31T23:28:30.645" v="16578" actId="14100"/>
        <pc:sldMkLst>
          <pc:docMk/>
          <pc:sldMk cId="3285980714" sldId="269"/>
        </pc:sldMkLst>
        <pc:spChg chg="mod">
          <ac:chgData name="K TSQ" userId="1d9b48f1f5b75d98" providerId="LiveId" clId="{6424A526-D462-4D40-8D49-49ADA10E637B}" dt="2021-10-31T19:38:09.202" v="6402" actId="20577"/>
          <ac:spMkLst>
            <pc:docMk/>
            <pc:sldMk cId="3285980714" sldId="269"/>
            <ac:spMk id="2" creationId="{22D0B2C3-2043-4903-8681-881EC8C62BB8}"/>
          </ac:spMkLst>
        </pc:spChg>
        <pc:spChg chg="mod">
          <ac:chgData name="K TSQ" userId="1d9b48f1f5b75d98" providerId="LiveId" clId="{6424A526-D462-4D40-8D49-49ADA10E637B}" dt="2021-10-31T23:28:24.426" v="16576" actId="15"/>
          <ac:spMkLst>
            <pc:docMk/>
            <pc:sldMk cId="3285980714" sldId="269"/>
            <ac:spMk id="3" creationId="{5A692E2C-D132-453B-90E2-31ECAB242CA3}"/>
          </ac:spMkLst>
        </pc:spChg>
        <pc:spChg chg="add del mod">
          <ac:chgData name="K TSQ" userId="1d9b48f1f5b75d98" providerId="LiveId" clId="{6424A526-D462-4D40-8D49-49ADA10E637B}" dt="2021-10-31T19:46:12.947" v="6662" actId="478"/>
          <ac:spMkLst>
            <pc:docMk/>
            <pc:sldMk cId="3285980714" sldId="269"/>
            <ac:spMk id="15" creationId="{17E3F2CE-F563-47E9-82A0-8FC66EC8CC83}"/>
          </ac:spMkLst>
        </pc:spChg>
        <pc:spChg chg="add del mod">
          <ac:chgData name="K TSQ" userId="1d9b48f1f5b75d98" providerId="LiveId" clId="{6424A526-D462-4D40-8D49-49ADA10E637B}" dt="2021-10-31T19:46:14.431" v="6663" actId="478"/>
          <ac:spMkLst>
            <pc:docMk/>
            <pc:sldMk cId="3285980714" sldId="269"/>
            <ac:spMk id="16" creationId="{D8DB4FAF-2EAE-49D9-B790-405C402F67EA}"/>
          </ac:spMkLst>
        </pc:spChg>
        <pc:grpChg chg="add mod">
          <ac:chgData name="K TSQ" userId="1d9b48f1f5b75d98" providerId="LiveId" clId="{6424A526-D462-4D40-8D49-49ADA10E637B}" dt="2021-10-31T19:44:38.671" v="6632" actId="164"/>
          <ac:grpSpMkLst>
            <pc:docMk/>
            <pc:sldMk cId="3285980714" sldId="269"/>
            <ac:grpSpMk id="9" creationId="{71523CC4-50AC-40CD-B87C-53661E4EDFC3}"/>
          </ac:grpSpMkLst>
        </pc:grpChg>
        <pc:grpChg chg="add mod">
          <ac:chgData name="K TSQ" userId="1d9b48f1f5b75d98" providerId="LiveId" clId="{6424A526-D462-4D40-8D49-49ADA10E637B}" dt="2021-10-31T19:48:12.148" v="6707" actId="14100"/>
          <ac:grpSpMkLst>
            <pc:docMk/>
            <pc:sldMk cId="3285980714" sldId="269"/>
            <ac:grpSpMk id="10" creationId="{7F801CF8-3CB4-461A-AC76-069685EE844A}"/>
          </ac:grpSpMkLst>
        </pc:grpChg>
        <pc:picChg chg="add del mod">
          <ac:chgData name="K TSQ" userId="1d9b48f1f5b75d98" providerId="LiveId" clId="{6424A526-D462-4D40-8D49-49ADA10E637B}" dt="2021-10-31T19:43:37.138" v="6617" actId="478"/>
          <ac:picMkLst>
            <pc:docMk/>
            <pc:sldMk cId="3285980714" sldId="269"/>
            <ac:picMk id="4" creationId="{47E7650D-577C-4976-805E-C54EC0258BED}"/>
          </ac:picMkLst>
        </pc:picChg>
        <pc:picChg chg="add mod">
          <ac:chgData name="K TSQ" userId="1d9b48f1f5b75d98" providerId="LiveId" clId="{6424A526-D462-4D40-8D49-49ADA10E637B}" dt="2021-10-31T19:50:33.770" v="6709" actId="14100"/>
          <ac:picMkLst>
            <pc:docMk/>
            <pc:sldMk cId="3285980714" sldId="269"/>
            <ac:picMk id="6" creationId="{42664D2C-45FB-455F-9BC0-08ADC26EB475}"/>
          </ac:picMkLst>
        </pc:picChg>
        <pc:picChg chg="add mod">
          <ac:chgData name="K TSQ" userId="1d9b48f1f5b75d98" providerId="LiveId" clId="{6424A526-D462-4D40-8D49-49ADA10E637B}" dt="2021-10-31T19:48:03.950" v="6704" actId="1076"/>
          <ac:picMkLst>
            <pc:docMk/>
            <pc:sldMk cId="3285980714" sldId="269"/>
            <ac:picMk id="8" creationId="{5EDEB7E1-BEA4-478F-8C87-06C33E166D50}"/>
          </ac:picMkLst>
        </pc:picChg>
        <pc:picChg chg="add mod">
          <ac:chgData name="K TSQ" userId="1d9b48f1f5b75d98" providerId="LiveId" clId="{6424A526-D462-4D40-8D49-49ADA10E637B}" dt="2021-10-31T19:46:58.036" v="6673" actId="1076"/>
          <ac:picMkLst>
            <pc:docMk/>
            <pc:sldMk cId="3285980714" sldId="269"/>
            <ac:picMk id="18" creationId="{1BAFC97B-350C-41C5-B356-1C486292663C}"/>
          </ac:picMkLst>
        </pc:picChg>
        <pc:picChg chg="add mod">
          <ac:chgData name="K TSQ" userId="1d9b48f1f5b75d98" providerId="LiveId" clId="{6424A526-D462-4D40-8D49-49ADA10E637B}" dt="2021-10-31T23:26:08.132" v="16481"/>
          <ac:picMkLst>
            <pc:docMk/>
            <pc:sldMk cId="3285980714" sldId="269"/>
            <ac:picMk id="25" creationId="{6D08D1AE-91F0-4EA9-BD20-AFA85FDEC9D0}"/>
          </ac:picMkLst>
        </pc:picChg>
        <pc:cxnChg chg="add mod">
          <ac:chgData name="K TSQ" userId="1d9b48f1f5b75d98" providerId="LiveId" clId="{6424A526-D462-4D40-8D49-49ADA10E637B}" dt="2021-10-31T23:28:28.488" v="16577" actId="14100"/>
          <ac:cxnSpMkLst>
            <pc:docMk/>
            <pc:sldMk cId="3285980714" sldId="269"/>
            <ac:cxnSpMk id="12" creationId="{62E69FD2-428D-413A-91EF-2362AD37C840}"/>
          </ac:cxnSpMkLst>
        </pc:cxnChg>
        <pc:cxnChg chg="add mod">
          <ac:chgData name="K TSQ" userId="1d9b48f1f5b75d98" providerId="LiveId" clId="{6424A526-D462-4D40-8D49-49ADA10E637B}" dt="2021-10-31T23:28:30.645" v="16578" actId="14100"/>
          <ac:cxnSpMkLst>
            <pc:docMk/>
            <pc:sldMk cId="3285980714" sldId="269"/>
            <ac:cxnSpMk id="20" creationId="{3715D4BE-FD99-4B9A-9268-8F9FC179FA51}"/>
          </ac:cxnSpMkLst>
        </pc:cxnChg>
      </pc:sldChg>
      <pc:sldChg chg="addSp delSp modSp new del mod">
        <pc:chgData name="K TSQ" userId="1d9b48f1f5b75d98" providerId="LiveId" clId="{6424A526-D462-4D40-8D49-49ADA10E637B}" dt="2021-10-31T20:30:32.463" v="8158" actId="47"/>
        <pc:sldMkLst>
          <pc:docMk/>
          <pc:sldMk cId="2642112771" sldId="270"/>
        </pc:sldMkLst>
        <pc:spChg chg="mod">
          <ac:chgData name="K TSQ" userId="1d9b48f1f5b75d98" providerId="LiveId" clId="{6424A526-D462-4D40-8D49-49ADA10E637B}" dt="2021-10-31T20:30:17.453" v="8132"/>
          <ac:spMkLst>
            <pc:docMk/>
            <pc:sldMk cId="2642112771" sldId="270"/>
            <ac:spMk id="2" creationId="{0614FDF5-E42C-4DDF-A0B7-E6BCCA791220}"/>
          </ac:spMkLst>
        </pc:spChg>
        <pc:spChg chg="mod">
          <ac:chgData name="K TSQ" userId="1d9b48f1f5b75d98" providerId="LiveId" clId="{6424A526-D462-4D40-8D49-49ADA10E637B}" dt="2021-10-31T20:30:29.393" v="8157" actId="20577"/>
          <ac:spMkLst>
            <pc:docMk/>
            <pc:sldMk cId="2642112771" sldId="270"/>
            <ac:spMk id="3" creationId="{E62142B7-35D8-4F0E-8D1B-5E03466795A0}"/>
          </ac:spMkLst>
        </pc:spChg>
        <pc:spChg chg="add del mod">
          <ac:chgData name="K TSQ" userId="1d9b48f1f5b75d98" providerId="LiveId" clId="{6424A526-D462-4D40-8D49-49ADA10E637B}" dt="2021-10-31T19:53:58.423" v="6811"/>
          <ac:spMkLst>
            <pc:docMk/>
            <pc:sldMk cId="2642112771" sldId="270"/>
            <ac:spMk id="4" creationId="{CF5352B7-AAED-4DA3-A915-E2C48DEA83E3}"/>
          </ac:spMkLst>
        </pc:spChg>
        <pc:spChg chg="add del mod">
          <ac:chgData name="K TSQ" userId="1d9b48f1f5b75d98" providerId="LiveId" clId="{6424A526-D462-4D40-8D49-49ADA10E637B}" dt="2021-10-31T19:53:58.423" v="6811"/>
          <ac:spMkLst>
            <pc:docMk/>
            <pc:sldMk cId="2642112771" sldId="270"/>
            <ac:spMk id="5" creationId="{45C95427-8F65-49CB-B774-20D641BE9531}"/>
          </ac:spMkLst>
        </pc:spChg>
        <pc:spChg chg="add del mod">
          <ac:chgData name="K TSQ" userId="1d9b48f1f5b75d98" providerId="LiveId" clId="{6424A526-D462-4D40-8D49-49ADA10E637B}" dt="2021-10-31T19:53:58.423" v="6811"/>
          <ac:spMkLst>
            <pc:docMk/>
            <pc:sldMk cId="2642112771" sldId="270"/>
            <ac:spMk id="7" creationId="{FB1AA474-2818-49E4-9E76-7B3B9F52C631}"/>
          </ac:spMkLst>
        </pc:spChg>
        <pc:spChg chg="add del mod">
          <ac:chgData name="K TSQ" userId="1d9b48f1f5b75d98" providerId="LiveId" clId="{6424A526-D462-4D40-8D49-49ADA10E637B}" dt="2021-10-31T19:53:58.423" v="6811"/>
          <ac:spMkLst>
            <pc:docMk/>
            <pc:sldMk cId="2642112771" sldId="270"/>
            <ac:spMk id="8" creationId="{C7E55133-09D3-4279-8DD9-4B242AAB9C9F}"/>
          </ac:spMkLst>
        </pc:spChg>
        <pc:picChg chg="add del mod">
          <ac:chgData name="K TSQ" userId="1d9b48f1f5b75d98" providerId="LiveId" clId="{6424A526-D462-4D40-8D49-49ADA10E637B}" dt="2021-10-31T19:53:58.423" v="6811"/>
          <ac:picMkLst>
            <pc:docMk/>
            <pc:sldMk cId="2642112771" sldId="270"/>
            <ac:picMk id="6" creationId="{36A09A68-95DB-424E-9485-A8E9B25E0D0E}"/>
          </ac:picMkLst>
        </pc:picChg>
        <pc:picChg chg="add mod">
          <ac:chgData name="K TSQ" userId="1d9b48f1f5b75d98" providerId="LiveId" clId="{6424A526-D462-4D40-8D49-49ADA10E637B}" dt="2021-10-31T19:54:25.836" v="6813" actId="1076"/>
          <ac:picMkLst>
            <pc:docMk/>
            <pc:sldMk cId="2642112771" sldId="270"/>
            <ac:picMk id="9" creationId="{B18E59F9-439F-4289-A08F-3507A50BDCA8}"/>
          </ac:picMkLst>
        </pc:picChg>
      </pc:sldChg>
      <pc:sldChg chg="addSp delSp modSp add mod modAnim">
        <pc:chgData name="K TSQ" userId="1d9b48f1f5b75d98" providerId="LiveId" clId="{6424A526-D462-4D40-8D49-49ADA10E637B}" dt="2021-10-31T23:26:09.194" v="16483"/>
        <pc:sldMkLst>
          <pc:docMk/>
          <pc:sldMk cId="0" sldId="271"/>
        </pc:sldMkLst>
        <pc:spChg chg="mod">
          <ac:chgData name="K TSQ" userId="1d9b48f1f5b75d98" providerId="LiveId" clId="{6424A526-D462-4D40-8D49-49ADA10E637B}" dt="2021-10-31T20:14:09.784" v="7842"/>
          <ac:spMkLst>
            <pc:docMk/>
            <pc:sldMk cId="0" sldId="271"/>
            <ac:spMk id="2" creationId="{00000000-0000-0000-0000-000000000000}"/>
          </ac:spMkLst>
        </pc:spChg>
        <pc:spChg chg="mod">
          <ac:chgData name="K TSQ" userId="1d9b48f1f5b75d98" providerId="LiveId" clId="{6424A526-D462-4D40-8D49-49ADA10E637B}" dt="2021-10-31T22:42:51.853" v="14818" actId="1076"/>
          <ac:spMkLst>
            <pc:docMk/>
            <pc:sldMk cId="0" sldId="271"/>
            <ac:spMk id="3" creationId="{00000000-0000-0000-0000-000000000000}"/>
          </ac:spMkLst>
        </pc:spChg>
        <pc:spChg chg="add mod">
          <ac:chgData name="K TSQ" userId="1d9b48f1f5b75d98" providerId="LiveId" clId="{6424A526-D462-4D40-8D49-49ADA10E637B}" dt="2021-10-31T22:42:45.325" v="14816" actId="1076"/>
          <ac:spMkLst>
            <pc:docMk/>
            <pc:sldMk cId="0" sldId="271"/>
            <ac:spMk id="4" creationId="{6C501990-EB83-461F-9952-8296CB7B901F}"/>
          </ac:spMkLst>
        </pc:spChg>
        <pc:spChg chg="add mod">
          <ac:chgData name="K TSQ" userId="1d9b48f1f5b75d98" providerId="LiveId" clId="{6424A526-D462-4D40-8D49-49ADA10E637B}" dt="2021-10-31T22:42:45.325" v="14816" actId="1076"/>
          <ac:spMkLst>
            <pc:docMk/>
            <pc:sldMk cId="0" sldId="271"/>
            <ac:spMk id="5" creationId="{6DAA0521-4D47-4393-A51D-C334C01856CB}"/>
          </ac:spMkLst>
        </pc:spChg>
        <pc:spChg chg="mod">
          <ac:chgData name="K TSQ" userId="1d9b48f1f5b75d98" providerId="LiveId" clId="{6424A526-D462-4D40-8D49-49ADA10E637B}" dt="2021-10-31T22:42:45.325" v="14816" actId="1076"/>
          <ac:spMkLst>
            <pc:docMk/>
            <pc:sldMk cId="0" sldId="271"/>
            <ac:spMk id="7" creationId="{00000000-0000-0000-0000-000000000000}"/>
          </ac:spMkLst>
        </pc:spChg>
        <pc:spChg chg="add mod">
          <ac:chgData name="K TSQ" userId="1d9b48f1f5b75d98" providerId="LiveId" clId="{6424A526-D462-4D40-8D49-49ADA10E637B}" dt="2021-10-31T22:42:45.325" v="14816" actId="1076"/>
          <ac:spMkLst>
            <pc:docMk/>
            <pc:sldMk cId="0" sldId="271"/>
            <ac:spMk id="8" creationId="{FF7C72A0-3AF3-48D6-8B7A-FC010326FDFB}"/>
          </ac:spMkLst>
        </pc:spChg>
        <pc:spChg chg="add del">
          <ac:chgData name="K TSQ" userId="1d9b48f1f5b75d98" providerId="LiveId" clId="{6424A526-D462-4D40-8D49-49ADA10E637B}" dt="2021-10-31T19:55:11.263" v="6834" actId="478"/>
          <ac:spMkLst>
            <pc:docMk/>
            <pc:sldMk cId="0" sldId="271"/>
            <ac:spMk id="9" creationId="{00000000-0000-0000-0000-000000000000}"/>
          </ac:spMkLst>
        </pc:spChg>
        <pc:spChg chg="add mod">
          <ac:chgData name="K TSQ" userId="1d9b48f1f5b75d98" providerId="LiveId" clId="{6424A526-D462-4D40-8D49-49ADA10E637B}" dt="2021-10-31T22:42:45.325" v="14816" actId="1076"/>
          <ac:spMkLst>
            <pc:docMk/>
            <pc:sldMk cId="0" sldId="271"/>
            <ac:spMk id="10" creationId="{8005EDDF-F63C-4129-AAED-4682D24119DD}"/>
          </ac:spMkLst>
        </pc:spChg>
        <pc:spChg chg="add mod">
          <ac:chgData name="K TSQ" userId="1d9b48f1f5b75d98" providerId="LiveId" clId="{6424A526-D462-4D40-8D49-49ADA10E637B}" dt="2021-10-31T20:13:29.178" v="7792"/>
          <ac:spMkLst>
            <pc:docMk/>
            <pc:sldMk cId="0" sldId="271"/>
            <ac:spMk id="12" creationId="{F9ECC19B-2AE3-4F66-B509-02C6E3896FEE}"/>
          </ac:spMkLst>
        </pc:spChg>
        <pc:spChg chg="add mod">
          <ac:chgData name="K TSQ" userId="1d9b48f1f5b75d98" providerId="LiveId" clId="{6424A526-D462-4D40-8D49-49ADA10E637B}" dt="2021-10-31T22:42:48.208" v="14817" actId="1076"/>
          <ac:spMkLst>
            <pc:docMk/>
            <pc:sldMk cId="0" sldId="271"/>
            <ac:spMk id="13" creationId="{585D0BBE-42B4-48AC-8849-D5053EEF26AD}"/>
          </ac:spMkLst>
        </pc:spChg>
        <pc:grpChg chg="add mod">
          <ac:chgData name="K TSQ" userId="1d9b48f1f5b75d98" providerId="LiveId" clId="{6424A526-D462-4D40-8D49-49ADA10E637B}" dt="2021-10-31T19:59:10.297" v="6892" actId="164"/>
          <ac:grpSpMkLst>
            <pc:docMk/>
            <pc:sldMk cId="0" sldId="271"/>
            <ac:grpSpMk id="6" creationId="{0177F57F-0267-4147-862A-8F291D2CD8E5}"/>
          </ac:grpSpMkLst>
        </pc:grpChg>
        <pc:picChg chg="add mod">
          <ac:chgData name="K TSQ" userId="1d9b48f1f5b75d98" providerId="LiveId" clId="{6424A526-D462-4D40-8D49-49ADA10E637B}" dt="2021-10-31T23:26:09.194" v="16483"/>
          <ac:picMkLst>
            <pc:docMk/>
            <pc:sldMk cId="0" sldId="271"/>
            <ac:picMk id="14" creationId="{9A548854-5621-4601-93E1-1E0DF4EAA51F}"/>
          </ac:picMkLst>
        </pc:picChg>
        <pc:picChg chg="mod">
          <ac:chgData name="K TSQ" userId="1d9b48f1f5b75d98" providerId="LiveId" clId="{6424A526-D462-4D40-8D49-49ADA10E637B}" dt="2021-10-31T22:42:45.325" v="14816" actId="1076"/>
          <ac:picMkLst>
            <pc:docMk/>
            <pc:sldMk cId="0" sldId="271"/>
            <ac:picMk id="1026" creationId="{00000000-0000-0000-0000-000000000000}"/>
          </ac:picMkLst>
        </pc:picChg>
      </pc:sldChg>
      <pc:sldChg chg="new del">
        <pc:chgData name="K TSQ" userId="1d9b48f1f5b75d98" providerId="LiveId" clId="{6424A526-D462-4D40-8D49-49ADA10E637B}" dt="2021-10-31T19:54:44.116" v="6825" actId="47"/>
        <pc:sldMkLst>
          <pc:docMk/>
          <pc:sldMk cId="3224969185" sldId="271"/>
        </pc:sldMkLst>
      </pc:sldChg>
      <pc:sldChg chg="delSp modSp add del mod">
        <pc:chgData name="K TSQ" userId="1d9b48f1f5b75d98" providerId="LiveId" clId="{6424A526-D462-4D40-8D49-49ADA10E637B}" dt="2021-10-31T19:57:33.249" v="6857" actId="47"/>
        <pc:sldMkLst>
          <pc:docMk/>
          <pc:sldMk cId="0" sldId="272"/>
        </pc:sldMkLst>
        <pc:spChg chg="del">
          <ac:chgData name="K TSQ" userId="1d9b48f1f5b75d98" providerId="LiveId" clId="{6424A526-D462-4D40-8D49-49ADA10E637B}" dt="2021-10-31T19:57:27.630" v="6856" actId="478"/>
          <ac:spMkLst>
            <pc:docMk/>
            <pc:sldMk cId="0" sldId="272"/>
            <ac:spMk id="8" creationId="{00000000-0000-0000-0000-000000000000}"/>
          </ac:spMkLst>
        </pc:spChg>
        <pc:spChg chg="mod">
          <ac:chgData name="K TSQ" userId="1d9b48f1f5b75d98" providerId="LiveId" clId="{6424A526-D462-4D40-8D49-49ADA10E637B}" dt="2021-10-31T19:54:45.171" v="6828" actId="27636"/>
          <ac:spMkLst>
            <pc:docMk/>
            <pc:sldMk cId="0" sldId="272"/>
            <ac:spMk id="10" creationId="{00000000-0000-0000-0000-000000000000}"/>
          </ac:spMkLst>
        </pc:spChg>
      </pc:sldChg>
      <pc:sldChg chg="modSp add del mod">
        <pc:chgData name="K TSQ" userId="1d9b48f1f5b75d98" providerId="LiveId" clId="{6424A526-D462-4D40-8D49-49ADA10E637B}" dt="2021-10-31T19:57:34.627" v="6858" actId="47"/>
        <pc:sldMkLst>
          <pc:docMk/>
          <pc:sldMk cId="0" sldId="273"/>
        </pc:sldMkLst>
        <pc:spChg chg="mod">
          <ac:chgData name="K TSQ" userId="1d9b48f1f5b75d98" providerId="LiveId" clId="{6424A526-D462-4D40-8D49-49ADA10E637B}" dt="2021-10-31T19:54:45.173" v="6829" actId="27636"/>
          <ac:spMkLst>
            <pc:docMk/>
            <pc:sldMk cId="0" sldId="273"/>
            <ac:spMk id="9" creationId="{00000000-0000-0000-0000-000000000000}"/>
          </ac:spMkLst>
        </pc:spChg>
      </pc:sldChg>
      <pc:sldChg chg="addSp modSp add mod modAnim">
        <pc:chgData name="K TSQ" userId="1d9b48f1f5b75d98" providerId="LiveId" clId="{6424A526-D462-4D40-8D49-49ADA10E637B}" dt="2021-10-31T23:26:09.699" v="16484"/>
        <pc:sldMkLst>
          <pc:docMk/>
          <pc:sldMk cId="0" sldId="274"/>
        </pc:sldMkLst>
        <pc:spChg chg="mod">
          <ac:chgData name="K TSQ" userId="1d9b48f1f5b75d98" providerId="LiveId" clId="{6424A526-D462-4D40-8D49-49ADA10E637B}" dt="2021-10-31T20:00:08.509" v="6921" actId="113"/>
          <ac:spMkLst>
            <pc:docMk/>
            <pc:sldMk cId="0" sldId="274"/>
            <ac:spMk id="2" creationId="{00000000-0000-0000-0000-000000000000}"/>
          </ac:spMkLst>
        </pc:spChg>
        <pc:spChg chg="mod">
          <ac:chgData name="K TSQ" userId="1d9b48f1f5b75d98" providerId="LiveId" clId="{6424A526-D462-4D40-8D49-49ADA10E637B}" dt="2021-10-31T22:47:08.048" v="14837"/>
          <ac:spMkLst>
            <pc:docMk/>
            <pc:sldMk cId="0" sldId="274"/>
            <ac:spMk id="3" creationId="{00000000-0000-0000-0000-000000000000}"/>
          </ac:spMkLst>
        </pc:spChg>
        <pc:picChg chg="add mod">
          <ac:chgData name="K TSQ" userId="1d9b48f1f5b75d98" providerId="LiveId" clId="{6424A526-D462-4D40-8D49-49ADA10E637B}" dt="2021-10-31T22:47:21.259" v="14838" actId="1076"/>
          <ac:picMkLst>
            <pc:docMk/>
            <pc:sldMk cId="0" sldId="274"/>
            <ac:picMk id="5" creationId="{EEF0BE71-FEE7-4DF0-9B21-DD5C15F4FB94}"/>
          </ac:picMkLst>
        </pc:picChg>
        <pc:picChg chg="add mod">
          <ac:chgData name="K TSQ" userId="1d9b48f1f5b75d98" providerId="LiveId" clId="{6424A526-D462-4D40-8D49-49ADA10E637B}" dt="2021-10-31T22:47:21.259" v="14838" actId="1076"/>
          <ac:picMkLst>
            <pc:docMk/>
            <pc:sldMk cId="0" sldId="274"/>
            <ac:picMk id="7" creationId="{0DC58C11-A55E-47F2-9957-80BFDE67A215}"/>
          </ac:picMkLst>
        </pc:picChg>
        <pc:picChg chg="add mod">
          <ac:chgData name="K TSQ" userId="1d9b48f1f5b75d98" providerId="LiveId" clId="{6424A526-D462-4D40-8D49-49ADA10E637B}" dt="2021-10-31T23:26:09.699" v="16484"/>
          <ac:picMkLst>
            <pc:docMk/>
            <pc:sldMk cId="0" sldId="274"/>
            <ac:picMk id="8" creationId="{B7B1A7ED-6731-44B6-896A-351FFF958414}"/>
          </ac:picMkLst>
        </pc:picChg>
      </pc:sldChg>
      <pc:sldChg chg="addSp delSp modSp add mod">
        <pc:chgData name="K TSQ" userId="1d9b48f1f5b75d98" providerId="LiveId" clId="{6424A526-D462-4D40-8D49-49ADA10E637B}" dt="2021-10-31T23:26:10.195" v="16485"/>
        <pc:sldMkLst>
          <pc:docMk/>
          <pc:sldMk cId="0" sldId="275"/>
        </pc:sldMkLst>
        <pc:spChg chg="mod">
          <ac:chgData name="K TSQ" userId="1d9b48f1f5b75d98" providerId="LiveId" clId="{6424A526-D462-4D40-8D49-49ADA10E637B}" dt="2021-10-31T20:00:05.914" v="6920" actId="113"/>
          <ac:spMkLst>
            <pc:docMk/>
            <pc:sldMk cId="0" sldId="275"/>
            <ac:spMk id="2" creationId="{00000000-0000-0000-0000-000000000000}"/>
          </ac:spMkLst>
        </pc:spChg>
        <pc:spChg chg="mod">
          <ac:chgData name="K TSQ" userId="1d9b48f1f5b75d98" providerId="LiveId" clId="{6424A526-D462-4D40-8D49-49ADA10E637B}" dt="2021-10-31T22:52:13.210" v="14908" actId="14100"/>
          <ac:spMkLst>
            <pc:docMk/>
            <pc:sldMk cId="0" sldId="275"/>
            <ac:spMk id="3" creationId="{00000000-0000-0000-0000-000000000000}"/>
          </ac:spMkLst>
        </pc:spChg>
        <pc:spChg chg="add mod">
          <ac:chgData name="K TSQ" userId="1d9b48f1f5b75d98" providerId="LiveId" clId="{6424A526-D462-4D40-8D49-49ADA10E637B}" dt="2021-10-31T22:51:39.657" v="14899" actId="164"/>
          <ac:spMkLst>
            <pc:docMk/>
            <pc:sldMk cId="0" sldId="275"/>
            <ac:spMk id="9" creationId="{01ABF5CD-EB1A-42C1-AE16-9F18CF9DA42A}"/>
          </ac:spMkLst>
        </pc:spChg>
        <pc:grpChg chg="add mod">
          <ac:chgData name="K TSQ" userId="1d9b48f1f5b75d98" providerId="LiveId" clId="{6424A526-D462-4D40-8D49-49ADA10E637B}" dt="2021-10-31T22:52:06.069" v="14907" actId="1076"/>
          <ac:grpSpMkLst>
            <pc:docMk/>
            <pc:sldMk cId="0" sldId="275"/>
            <ac:grpSpMk id="10" creationId="{12A25DD3-D109-4230-9781-13446496E7CD}"/>
          </ac:grpSpMkLst>
        </pc:grpChg>
        <pc:picChg chg="add del mod">
          <ac:chgData name="K TSQ" userId="1d9b48f1f5b75d98" providerId="LiveId" clId="{6424A526-D462-4D40-8D49-49ADA10E637B}" dt="2021-10-31T22:50:50.639" v="14877" actId="478"/>
          <ac:picMkLst>
            <pc:docMk/>
            <pc:sldMk cId="0" sldId="275"/>
            <ac:picMk id="5" creationId="{5E6F80A0-0414-4C26-94F9-7FA48F3FC863}"/>
          </ac:picMkLst>
        </pc:picChg>
        <pc:picChg chg="add mod modCrop">
          <ac:chgData name="K TSQ" userId="1d9b48f1f5b75d98" providerId="LiveId" clId="{6424A526-D462-4D40-8D49-49ADA10E637B}" dt="2021-10-31T22:51:51.204" v="14902" actId="732"/>
          <ac:picMkLst>
            <pc:docMk/>
            <pc:sldMk cId="0" sldId="275"/>
            <ac:picMk id="7" creationId="{A45CA4F4-4992-4D36-BEFE-5ABEF146D7BD}"/>
          </ac:picMkLst>
        </pc:picChg>
        <pc:picChg chg="add mod">
          <ac:chgData name="K TSQ" userId="1d9b48f1f5b75d98" providerId="LiveId" clId="{6424A526-D462-4D40-8D49-49ADA10E637B}" dt="2021-10-31T23:26:10.195" v="16485"/>
          <ac:picMkLst>
            <pc:docMk/>
            <pc:sldMk cId="0" sldId="275"/>
            <ac:picMk id="11" creationId="{FD23150F-1F38-41CB-8C24-8672A5531E4E}"/>
          </ac:picMkLst>
        </pc:picChg>
      </pc:sldChg>
      <pc:sldChg chg="addSp delSp modSp add mod delAnim">
        <pc:chgData name="K TSQ" userId="1d9b48f1f5b75d98" providerId="LiveId" clId="{6424A526-D462-4D40-8D49-49ADA10E637B}" dt="2021-10-31T23:26:10.695" v="16486"/>
        <pc:sldMkLst>
          <pc:docMk/>
          <pc:sldMk cId="0" sldId="276"/>
        </pc:sldMkLst>
        <pc:spChg chg="mod">
          <ac:chgData name="K TSQ" userId="1d9b48f1f5b75d98" providerId="LiveId" clId="{6424A526-D462-4D40-8D49-49ADA10E637B}" dt="2021-10-31T20:01:43.029" v="6958" actId="113"/>
          <ac:spMkLst>
            <pc:docMk/>
            <pc:sldMk cId="0" sldId="276"/>
            <ac:spMk id="2" creationId="{00000000-0000-0000-0000-000000000000}"/>
          </ac:spMkLst>
        </pc:spChg>
        <pc:spChg chg="add mod">
          <ac:chgData name="K TSQ" userId="1d9b48f1f5b75d98" providerId="LiveId" clId="{6424A526-D462-4D40-8D49-49ADA10E637B}" dt="2021-10-31T20:45:31.901" v="8753" actId="2085"/>
          <ac:spMkLst>
            <pc:docMk/>
            <pc:sldMk cId="0" sldId="276"/>
            <ac:spMk id="19" creationId="{11F063A0-B97C-4874-B30A-41383A61E2C1}"/>
          </ac:spMkLst>
        </pc:spChg>
        <pc:grpChg chg="add mod">
          <ac:chgData name="K TSQ" userId="1d9b48f1f5b75d98" providerId="LiveId" clId="{6424A526-D462-4D40-8D49-49ADA10E637B}" dt="2021-10-31T20:26:39.110" v="8085" actId="1076"/>
          <ac:grpSpMkLst>
            <pc:docMk/>
            <pc:sldMk cId="0" sldId="276"/>
            <ac:grpSpMk id="14" creationId="{5050B2AD-38FD-4401-884D-5FF5E0A67E9B}"/>
          </ac:grpSpMkLst>
        </pc:grpChg>
        <pc:grpChg chg="add mod">
          <ac:chgData name="K TSQ" userId="1d9b48f1f5b75d98" providerId="LiveId" clId="{6424A526-D462-4D40-8D49-49ADA10E637B}" dt="2021-10-31T20:27:14.688" v="8094" actId="164"/>
          <ac:grpSpMkLst>
            <pc:docMk/>
            <pc:sldMk cId="0" sldId="276"/>
            <ac:grpSpMk id="20" creationId="{6CFC6690-A5D7-434B-B94B-E6493A343CC6}"/>
          </ac:grpSpMkLst>
        </pc:grpChg>
        <pc:grpChg chg="add mod">
          <ac:chgData name="K TSQ" userId="1d9b48f1f5b75d98" providerId="LiveId" clId="{6424A526-D462-4D40-8D49-49ADA10E637B}" dt="2021-10-31T20:45:01.054" v="8748" actId="339"/>
          <ac:grpSpMkLst>
            <pc:docMk/>
            <pc:sldMk cId="0" sldId="276"/>
            <ac:grpSpMk id="24" creationId="{1B6504D0-D746-4562-BE5C-F857E877CEC1}"/>
          </ac:grpSpMkLst>
        </pc:grpChg>
        <pc:picChg chg="del mod">
          <ac:chgData name="K TSQ" userId="1d9b48f1f5b75d98" providerId="LiveId" clId="{6424A526-D462-4D40-8D49-49ADA10E637B}" dt="2021-10-31T20:19:00.222" v="8010" actId="478"/>
          <ac:picMkLst>
            <pc:docMk/>
            <pc:sldMk cId="0" sldId="276"/>
            <ac:picMk id="4" creationId="{00000000-0000-0000-0000-000000000000}"/>
          </ac:picMkLst>
        </pc:picChg>
        <pc:picChg chg="add del mod">
          <ac:chgData name="K TSQ" userId="1d9b48f1f5b75d98" providerId="LiveId" clId="{6424A526-D462-4D40-8D49-49ADA10E637B}" dt="2021-10-31T20:21:40.618" v="8015" actId="478"/>
          <ac:picMkLst>
            <pc:docMk/>
            <pc:sldMk cId="0" sldId="276"/>
            <ac:picMk id="7" creationId="{C0DB4A4C-85A7-45EC-9217-58A818D1DB1C}"/>
          </ac:picMkLst>
        </pc:picChg>
        <pc:picChg chg="add mod">
          <ac:chgData name="K TSQ" userId="1d9b48f1f5b75d98" providerId="LiveId" clId="{6424A526-D462-4D40-8D49-49ADA10E637B}" dt="2021-10-31T20:45:33.280" v="8756" actId="1440"/>
          <ac:picMkLst>
            <pc:docMk/>
            <pc:sldMk cId="0" sldId="276"/>
            <ac:picMk id="9" creationId="{B44BEC90-1E00-4979-BD32-8943529E2DD1}"/>
          </ac:picMkLst>
        </pc:picChg>
        <pc:picChg chg="del mod">
          <ac:chgData name="K TSQ" userId="1d9b48f1f5b75d98" providerId="LiveId" clId="{6424A526-D462-4D40-8D49-49ADA10E637B}" dt="2021-10-31T20:18:56.771" v="8009" actId="478"/>
          <ac:picMkLst>
            <pc:docMk/>
            <pc:sldMk cId="0" sldId="276"/>
            <ac:picMk id="10" creationId="{00000000-0000-0000-0000-000000000000}"/>
          </ac:picMkLst>
        </pc:picChg>
        <pc:picChg chg="del mod">
          <ac:chgData name="K TSQ" userId="1d9b48f1f5b75d98" providerId="LiveId" clId="{6424A526-D462-4D40-8D49-49ADA10E637B}" dt="2021-10-31T20:19:01.180" v="8011" actId="478"/>
          <ac:picMkLst>
            <pc:docMk/>
            <pc:sldMk cId="0" sldId="276"/>
            <ac:picMk id="11" creationId="{00000000-0000-0000-0000-000000000000}"/>
          </ac:picMkLst>
        </pc:picChg>
        <pc:picChg chg="add mod">
          <ac:chgData name="K TSQ" userId="1d9b48f1f5b75d98" providerId="LiveId" clId="{6424A526-D462-4D40-8D49-49ADA10E637B}" dt="2021-10-31T20:45:33.280" v="8756" actId="1440"/>
          <ac:picMkLst>
            <pc:docMk/>
            <pc:sldMk cId="0" sldId="276"/>
            <ac:picMk id="13" creationId="{F6046658-0BBF-4963-AECF-393941D694F3}"/>
          </ac:picMkLst>
        </pc:picChg>
        <pc:picChg chg="add mod">
          <ac:chgData name="K TSQ" userId="1d9b48f1f5b75d98" providerId="LiveId" clId="{6424A526-D462-4D40-8D49-49ADA10E637B}" dt="2021-10-31T20:45:32.921" v="8755" actId="1440"/>
          <ac:picMkLst>
            <pc:docMk/>
            <pc:sldMk cId="0" sldId="276"/>
            <ac:picMk id="16" creationId="{47A65CAE-FB8E-40CE-BFDE-D62B86C3B94A}"/>
          </ac:picMkLst>
        </pc:picChg>
        <pc:picChg chg="add del mod">
          <ac:chgData name="K TSQ" userId="1d9b48f1f5b75d98" providerId="LiveId" clId="{6424A526-D462-4D40-8D49-49ADA10E637B}" dt="2021-10-31T20:27:02.584" v="8086" actId="478"/>
          <ac:picMkLst>
            <pc:docMk/>
            <pc:sldMk cId="0" sldId="276"/>
            <ac:picMk id="18" creationId="{46FA9346-861D-4ED2-B956-6E5D94C875B8}"/>
          </ac:picMkLst>
        </pc:picChg>
        <pc:picChg chg="add mod modCrop">
          <ac:chgData name="K TSQ" userId="1d9b48f1f5b75d98" providerId="LiveId" clId="{6424A526-D462-4D40-8D49-49ADA10E637B}" dt="2021-10-31T20:45:43.574" v="8759" actId="1440"/>
          <ac:picMkLst>
            <pc:docMk/>
            <pc:sldMk cId="0" sldId="276"/>
            <ac:picMk id="21" creationId="{16A0091A-E868-40A1-8B0C-43ADFC91606F}"/>
          </ac:picMkLst>
        </pc:picChg>
        <pc:picChg chg="add mod">
          <ac:chgData name="K TSQ" userId="1d9b48f1f5b75d98" providerId="LiveId" clId="{6424A526-D462-4D40-8D49-49ADA10E637B}" dt="2021-10-31T20:45:32.921" v="8755" actId="1440"/>
          <ac:picMkLst>
            <pc:docMk/>
            <pc:sldMk cId="0" sldId="276"/>
            <ac:picMk id="23" creationId="{9CCA351D-F7A2-443E-AD9E-83230D6278CF}"/>
          </ac:picMkLst>
        </pc:picChg>
        <pc:picChg chg="add mod">
          <ac:chgData name="K TSQ" userId="1d9b48f1f5b75d98" providerId="LiveId" clId="{6424A526-D462-4D40-8D49-49ADA10E637B}" dt="2021-10-31T23:26:10.695" v="16486"/>
          <ac:picMkLst>
            <pc:docMk/>
            <pc:sldMk cId="0" sldId="276"/>
            <ac:picMk id="25" creationId="{F1E14DF2-2C28-40A6-8949-CA012B7DE812}"/>
          </ac:picMkLst>
        </pc:picChg>
        <pc:cxnChg chg="add mod">
          <ac:chgData name="K TSQ" userId="1d9b48f1f5b75d98" providerId="LiveId" clId="{6424A526-D462-4D40-8D49-49ADA10E637B}" dt="2021-10-31T20:25:21.182" v="8072" actId="1076"/>
          <ac:cxnSpMkLst>
            <pc:docMk/>
            <pc:sldMk cId="0" sldId="276"/>
            <ac:cxnSpMk id="5" creationId="{6649385E-3C8A-4C97-9A93-789B71559BB3}"/>
          </ac:cxnSpMkLst>
        </pc:cxnChg>
      </pc:sldChg>
      <pc:sldChg chg="addSp modSp add mod">
        <pc:chgData name="K TSQ" userId="1d9b48f1f5b75d98" providerId="LiveId" clId="{6424A526-D462-4D40-8D49-49ADA10E637B}" dt="2021-10-31T23:26:11.180" v="16487"/>
        <pc:sldMkLst>
          <pc:docMk/>
          <pc:sldMk cId="0" sldId="304"/>
        </pc:sldMkLst>
        <pc:spChg chg="mod">
          <ac:chgData name="K TSQ" userId="1d9b48f1f5b75d98" providerId="LiveId" clId="{6424A526-D462-4D40-8D49-49ADA10E637B}" dt="2021-10-31T20:01:45.727" v="6959" actId="113"/>
          <ac:spMkLst>
            <pc:docMk/>
            <pc:sldMk cId="0" sldId="304"/>
            <ac:spMk id="2" creationId="{00000000-0000-0000-0000-000000000000}"/>
          </ac:spMkLst>
        </pc:spChg>
        <pc:picChg chg="add mod">
          <ac:chgData name="K TSQ" userId="1d9b48f1f5b75d98" providerId="LiveId" clId="{6424A526-D462-4D40-8D49-49ADA10E637B}" dt="2021-10-31T23:26:11.180" v="16487"/>
          <ac:picMkLst>
            <pc:docMk/>
            <pc:sldMk cId="0" sldId="304"/>
            <ac:picMk id="10" creationId="{D8F7BB78-AEB6-405F-B7D8-55123076F3B4}"/>
          </ac:picMkLst>
        </pc:picChg>
        <pc:picChg chg="mod">
          <ac:chgData name="K TSQ" userId="1d9b48f1f5b75d98" providerId="LiveId" clId="{6424A526-D462-4D40-8D49-49ADA10E637B}" dt="2021-10-31T20:28:02.406" v="8098" actId="1076"/>
          <ac:picMkLst>
            <pc:docMk/>
            <pc:sldMk cId="0" sldId="304"/>
            <ac:picMk id="77831" creationId="{00000000-0000-0000-0000-000000000000}"/>
          </ac:picMkLst>
        </pc:picChg>
        <pc:picChg chg="mod">
          <ac:chgData name="K TSQ" userId="1d9b48f1f5b75d98" providerId="LiveId" clId="{6424A526-D462-4D40-8D49-49ADA10E637B}" dt="2021-10-31T20:28:13.282" v="8103" actId="1076"/>
          <ac:picMkLst>
            <pc:docMk/>
            <pc:sldMk cId="0" sldId="304"/>
            <ac:picMk id="77832" creationId="{00000000-0000-0000-0000-000000000000}"/>
          </ac:picMkLst>
        </pc:picChg>
        <pc:cxnChg chg="add mod">
          <ac:chgData name="K TSQ" userId="1d9b48f1f5b75d98" providerId="LiveId" clId="{6424A526-D462-4D40-8D49-49ADA10E637B}" dt="2021-10-31T20:28:16.760" v="8104" actId="1076"/>
          <ac:cxnSpMkLst>
            <pc:docMk/>
            <pc:sldMk cId="0" sldId="304"/>
            <ac:cxnSpMk id="4" creationId="{78CE1ACD-0FC6-4D4A-A1B6-603E7F1C99D2}"/>
          </ac:cxnSpMkLst>
        </pc:cxnChg>
      </pc:sldChg>
      <pc:sldChg chg="addSp delSp modSp add mod">
        <pc:chgData name="K TSQ" userId="1d9b48f1f5b75d98" providerId="LiveId" clId="{6424A526-D462-4D40-8D49-49ADA10E637B}" dt="2021-10-31T23:26:11.648" v="16488"/>
        <pc:sldMkLst>
          <pc:docMk/>
          <pc:sldMk cId="0" sldId="305"/>
        </pc:sldMkLst>
        <pc:spChg chg="mod">
          <ac:chgData name="K TSQ" userId="1d9b48f1f5b75d98" providerId="LiveId" clId="{6424A526-D462-4D40-8D49-49ADA10E637B}" dt="2021-10-31T20:02:20.467" v="6991" actId="113"/>
          <ac:spMkLst>
            <pc:docMk/>
            <pc:sldMk cId="0" sldId="305"/>
            <ac:spMk id="2" creationId="{00000000-0000-0000-0000-000000000000}"/>
          </ac:spMkLst>
        </pc:spChg>
        <pc:spChg chg="mod">
          <ac:chgData name="K TSQ" userId="1d9b48f1f5b75d98" providerId="LiveId" clId="{6424A526-D462-4D40-8D49-49ADA10E637B}" dt="2021-10-31T22:52:49.756" v="14910" actId="207"/>
          <ac:spMkLst>
            <pc:docMk/>
            <pc:sldMk cId="0" sldId="305"/>
            <ac:spMk id="3" creationId="{00000000-0000-0000-0000-000000000000}"/>
          </ac:spMkLst>
        </pc:spChg>
        <pc:spChg chg="add mod">
          <ac:chgData name="K TSQ" userId="1d9b48f1f5b75d98" providerId="LiveId" clId="{6424A526-D462-4D40-8D49-49ADA10E637B}" dt="2021-10-31T22:52:40.400" v="14909" actId="207"/>
          <ac:spMkLst>
            <pc:docMk/>
            <pc:sldMk cId="0" sldId="305"/>
            <ac:spMk id="5" creationId="{C0268BB3-6CED-498C-A529-CC7851CB2C81}"/>
          </ac:spMkLst>
        </pc:spChg>
        <pc:graphicFrameChg chg="del">
          <ac:chgData name="K TSQ" userId="1d9b48f1f5b75d98" providerId="LiveId" clId="{6424A526-D462-4D40-8D49-49ADA10E637B}" dt="2021-10-31T20:01:08.271" v="6949" actId="478"/>
          <ac:graphicFrameMkLst>
            <pc:docMk/>
            <pc:sldMk cId="0" sldId="305"/>
            <ac:graphicFrameMk id="4" creationId="{00000000-0000-0000-0000-000000000000}"/>
          </ac:graphicFrameMkLst>
        </pc:graphicFrameChg>
        <pc:picChg chg="add mod">
          <ac:chgData name="K TSQ" userId="1d9b48f1f5b75d98" providerId="LiveId" clId="{6424A526-D462-4D40-8D49-49ADA10E637B}" dt="2021-10-31T23:26:11.648" v="16488"/>
          <ac:picMkLst>
            <pc:docMk/>
            <pc:sldMk cId="0" sldId="305"/>
            <ac:picMk id="6" creationId="{773021E7-93CA-4F99-8B67-71AE0DE638A1}"/>
          </ac:picMkLst>
        </pc:picChg>
      </pc:sldChg>
      <pc:sldChg chg="addSp modSp add mod">
        <pc:chgData name="K TSQ" userId="1d9b48f1f5b75d98" providerId="LiveId" clId="{6424A526-D462-4D40-8D49-49ADA10E637B}" dt="2021-10-31T23:26:12.195" v="16489"/>
        <pc:sldMkLst>
          <pc:docMk/>
          <pc:sldMk cId="0" sldId="306"/>
        </pc:sldMkLst>
        <pc:spChg chg="mod">
          <ac:chgData name="K TSQ" userId="1d9b48f1f5b75d98" providerId="LiveId" clId="{6424A526-D462-4D40-8D49-49ADA10E637B}" dt="2021-10-31T20:29:57.908" v="8125"/>
          <ac:spMkLst>
            <pc:docMk/>
            <pc:sldMk cId="0" sldId="306"/>
            <ac:spMk id="4098" creationId="{00000000-0000-0000-0000-000000000000}"/>
          </ac:spMkLst>
        </pc:spChg>
        <pc:spChg chg="mod">
          <ac:chgData name="K TSQ" userId="1d9b48f1f5b75d98" providerId="LiveId" clId="{6424A526-D462-4D40-8D49-49ADA10E637B}" dt="2021-10-31T20:28:34.767" v="8108" actId="14100"/>
          <ac:spMkLst>
            <pc:docMk/>
            <pc:sldMk cId="0" sldId="306"/>
            <ac:spMk id="4103" creationId="{00000000-0000-0000-0000-000000000000}"/>
          </ac:spMkLst>
        </pc:spChg>
        <pc:spChg chg="mod">
          <ac:chgData name="K TSQ" userId="1d9b48f1f5b75d98" providerId="LiveId" clId="{6424A526-D462-4D40-8D49-49ADA10E637B}" dt="2021-10-31T20:28:34.767" v="8108" actId="14100"/>
          <ac:spMkLst>
            <pc:docMk/>
            <pc:sldMk cId="0" sldId="306"/>
            <ac:spMk id="4105" creationId="{00000000-0000-0000-0000-000000000000}"/>
          </ac:spMkLst>
        </pc:spChg>
        <pc:spChg chg="mod">
          <ac:chgData name="K TSQ" userId="1d9b48f1f5b75d98" providerId="LiveId" clId="{6424A526-D462-4D40-8D49-49ADA10E637B}" dt="2021-10-31T20:28:34.767" v="8108" actId="14100"/>
          <ac:spMkLst>
            <pc:docMk/>
            <pc:sldMk cId="0" sldId="306"/>
            <ac:spMk id="4106" creationId="{00000000-0000-0000-0000-000000000000}"/>
          </ac:spMkLst>
        </pc:spChg>
        <pc:spChg chg="mod">
          <ac:chgData name="K TSQ" userId="1d9b48f1f5b75d98" providerId="LiveId" clId="{6424A526-D462-4D40-8D49-49ADA10E637B}" dt="2021-10-31T20:28:34.767" v="8108" actId="14100"/>
          <ac:spMkLst>
            <pc:docMk/>
            <pc:sldMk cId="0" sldId="306"/>
            <ac:spMk id="4107" creationId="{00000000-0000-0000-0000-000000000000}"/>
          </ac:spMkLst>
        </pc:spChg>
        <pc:spChg chg="mod">
          <ac:chgData name="K TSQ" userId="1d9b48f1f5b75d98" providerId="LiveId" clId="{6424A526-D462-4D40-8D49-49ADA10E637B}" dt="2021-10-31T20:28:34.767" v="8108" actId="14100"/>
          <ac:spMkLst>
            <pc:docMk/>
            <pc:sldMk cId="0" sldId="306"/>
            <ac:spMk id="4108" creationId="{00000000-0000-0000-0000-000000000000}"/>
          </ac:spMkLst>
        </pc:spChg>
        <pc:spChg chg="mod">
          <ac:chgData name="K TSQ" userId="1d9b48f1f5b75d98" providerId="LiveId" clId="{6424A526-D462-4D40-8D49-49ADA10E637B}" dt="2021-10-31T20:28:34.767" v="8108" actId="14100"/>
          <ac:spMkLst>
            <pc:docMk/>
            <pc:sldMk cId="0" sldId="306"/>
            <ac:spMk id="4109" creationId="{00000000-0000-0000-0000-000000000000}"/>
          </ac:spMkLst>
        </pc:spChg>
        <pc:spChg chg="mod">
          <ac:chgData name="K TSQ" userId="1d9b48f1f5b75d98" providerId="LiveId" clId="{6424A526-D462-4D40-8D49-49ADA10E637B}" dt="2021-10-31T20:29:22.397" v="8117" actId="692"/>
          <ac:spMkLst>
            <pc:docMk/>
            <pc:sldMk cId="0" sldId="306"/>
            <ac:spMk id="4110" creationId="{00000000-0000-0000-0000-000000000000}"/>
          </ac:spMkLst>
        </pc:spChg>
        <pc:spChg chg="mod">
          <ac:chgData name="K TSQ" userId="1d9b48f1f5b75d98" providerId="LiveId" clId="{6424A526-D462-4D40-8D49-49ADA10E637B}" dt="2021-10-31T20:29:35.798" v="8121" actId="108"/>
          <ac:spMkLst>
            <pc:docMk/>
            <pc:sldMk cId="0" sldId="306"/>
            <ac:spMk id="4111" creationId="{00000000-0000-0000-0000-000000000000}"/>
          </ac:spMkLst>
        </pc:spChg>
        <pc:spChg chg="mod">
          <ac:chgData name="K TSQ" userId="1d9b48f1f5b75d98" providerId="LiveId" clId="{6424A526-D462-4D40-8D49-49ADA10E637B}" dt="2021-10-31T20:29:41.963" v="8123"/>
          <ac:spMkLst>
            <pc:docMk/>
            <pc:sldMk cId="0" sldId="306"/>
            <ac:spMk id="4112" creationId="{00000000-0000-0000-0000-000000000000}"/>
          </ac:spMkLst>
        </pc:spChg>
        <pc:spChg chg="mod">
          <ac:chgData name="K TSQ" userId="1d9b48f1f5b75d98" providerId="LiveId" clId="{6424A526-D462-4D40-8D49-49ADA10E637B}" dt="2021-10-31T20:28:50.837" v="8109" actId="207"/>
          <ac:spMkLst>
            <pc:docMk/>
            <pc:sldMk cId="0" sldId="306"/>
            <ac:spMk id="4113" creationId="{00000000-0000-0000-0000-000000000000}"/>
          </ac:spMkLst>
        </pc:spChg>
        <pc:spChg chg="mod">
          <ac:chgData name="K TSQ" userId="1d9b48f1f5b75d98" providerId="LiveId" clId="{6424A526-D462-4D40-8D49-49ADA10E637B}" dt="2021-10-31T20:28:50.837" v="8109" actId="207"/>
          <ac:spMkLst>
            <pc:docMk/>
            <pc:sldMk cId="0" sldId="306"/>
            <ac:spMk id="4114" creationId="{00000000-0000-0000-0000-000000000000}"/>
          </ac:spMkLst>
        </pc:spChg>
        <pc:spChg chg="mod">
          <ac:chgData name="K TSQ" userId="1d9b48f1f5b75d98" providerId="LiveId" clId="{6424A526-D462-4D40-8D49-49ADA10E637B}" dt="2021-10-31T20:28:50.837" v="8109" actId="207"/>
          <ac:spMkLst>
            <pc:docMk/>
            <pc:sldMk cId="0" sldId="306"/>
            <ac:spMk id="4115" creationId="{00000000-0000-0000-0000-000000000000}"/>
          </ac:spMkLst>
        </pc:spChg>
        <pc:spChg chg="mod">
          <ac:chgData name="K TSQ" userId="1d9b48f1f5b75d98" providerId="LiveId" clId="{6424A526-D462-4D40-8D49-49ADA10E637B}" dt="2021-10-31T20:28:34.767" v="8108" actId="14100"/>
          <ac:spMkLst>
            <pc:docMk/>
            <pc:sldMk cId="0" sldId="306"/>
            <ac:spMk id="4118" creationId="{00000000-0000-0000-0000-000000000000}"/>
          </ac:spMkLst>
        </pc:spChg>
        <pc:spChg chg="mod">
          <ac:chgData name="K TSQ" userId="1d9b48f1f5b75d98" providerId="LiveId" clId="{6424A526-D462-4D40-8D49-49ADA10E637B}" dt="2021-10-31T20:28:34.767" v="8108" actId="14100"/>
          <ac:spMkLst>
            <pc:docMk/>
            <pc:sldMk cId="0" sldId="306"/>
            <ac:spMk id="4119" creationId="{00000000-0000-0000-0000-000000000000}"/>
          </ac:spMkLst>
        </pc:spChg>
        <pc:spChg chg="mod">
          <ac:chgData name="K TSQ" userId="1d9b48f1f5b75d98" providerId="LiveId" clId="{6424A526-D462-4D40-8D49-49ADA10E637B}" dt="2021-10-31T20:28:34.767" v="8108" actId="14100"/>
          <ac:spMkLst>
            <pc:docMk/>
            <pc:sldMk cId="0" sldId="306"/>
            <ac:spMk id="4122" creationId="{00000000-0000-0000-0000-000000000000}"/>
          </ac:spMkLst>
        </pc:spChg>
        <pc:spChg chg="mod">
          <ac:chgData name="K TSQ" userId="1d9b48f1f5b75d98" providerId="LiveId" clId="{6424A526-D462-4D40-8D49-49ADA10E637B}" dt="2021-10-31T20:28:34.767" v="8108" actId="14100"/>
          <ac:spMkLst>
            <pc:docMk/>
            <pc:sldMk cId="0" sldId="306"/>
            <ac:spMk id="4123" creationId="{00000000-0000-0000-0000-000000000000}"/>
          </ac:spMkLst>
        </pc:spChg>
        <pc:picChg chg="add mod">
          <ac:chgData name="K TSQ" userId="1d9b48f1f5b75d98" providerId="LiveId" clId="{6424A526-D462-4D40-8D49-49ADA10E637B}" dt="2021-10-31T23:26:12.195" v="16489"/>
          <ac:picMkLst>
            <pc:docMk/>
            <pc:sldMk cId="0" sldId="306"/>
            <ac:picMk id="37" creationId="{E631DE45-A3A6-4D51-AC90-695A79EB988E}"/>
          </ac:picMkLst>
        </pc:picChg>
        <pc:picChg chg="mod">
          <ac:chgData name="K TSQ" userId="1d9b48f1f5b75d98" providerId="LiveId" clId="{6424A526-D462-4D40-8D49-49ADA10E637B}" dt="2021-10-31T20:28:55.840" v="8112" actId="1076"/>
          <ac:picMkLst>
            <pc:docMk/>
            <pc:sldMk cId="0" sldId="306"/>
            <ac:picMk id="4100" creationId="{00000000-0000-0000-0000-000000000000}"/>
          </ac:picMkLst>
        </pc:picChg>
        <pc:picChg chg="mod">
          <ac:chgData name="K TSQ" userId="1d9b48f1f5b75d98" providerId="LiveId" clId="{6424A526-D462-4D40-8D49-49ADA10E637B}" dt="2021-10-31T20:28:34.767" v="8108" actId="14100"/>
          <ac:picMkLst>
            <pc:docMk/>
            <pc:sldMk cId="0" sldId="306"/>
            <ac:picMk id="4101" creationId="{00000000-0000-0000-0000-000000000000}"/>
          </ac:picMkLst>
        </pc:picChg>
        <pc:picChg chg="mod">
          <ac:chgData name="K TSQ" userId="1d9b48f1f5b75d98" providerId="LiveId" clId="{6424A526-D462-4D40-8D49-49ADA10E637B}" dt="2021-10-31T20:28:34.767" v="8108" actId="14100"/>
          <ac:picMkLst>
            <pc:docMk/>
            <pc:sldMk cId="0" sldId="306"/>
            <ac:picMk id="4124" creationId="{00000000-0000-0000-0000-000000000000}"/>
          </ac:picMkLst>
        </pc:picChg>
        <pc:cxnChg chg="mod">
          <ac:chgData name="K TSQ" userId="1d9b48f1f5b75d98" providerId="LiveId" clId="{6424A526-D462-4D40-8D49-49ADA10E637B}" dt="2021-10-31T20:28:34.767" v="8108" actId="14100"/>
          <ac:cxnSpMkLst>
            <pc:docMk/>
            <pc:sldMk cId="0" sldId="306"/>
            <ac:cxnSpMk id="4102" creationId="{00000000-0000-0000-0000-000000000000}"/>
          </ac:cxnSpMkLst>
        </pc:cxnChg>
        <pc:cxnChg chg="mod">
          <ac:chgData name="K TSQ" userId="1d9b48f1f5b75d98" providerId="LiveId" clId="{6424A526-D462-4D40-8D49-49ADA10E637B}" dt="2021-10-31T20:28:34.767" v="8108" actId="14100"/>
          <ac:cxnSpMkLst>
            <pc:docMk/>
            <pc:sldMk cId="0" sldId="306"/>
            <ac:cxnSpMk id="4104" creationId="{00000000-0000-0000-0000-000000000000}"/>
          </ac:cxnSpMkLst>
        </pc:cxnChg>
        <pc:cxnChg chg="mod">
          <ac:chgData name="K TSQ" userId="1d9b48f1f5b75d98" providerId="LiveId" clId="{6424A526-D462-4D40-8D49-49ADA10E637B}" dt="2021-10-31T20:28:34.767" v="8108" actId="14100"/>
          <ac:cxnSpMkLst>
            <pc:docMk/>
            <pc:sldMk cId="0" sldId="306"/>
            <ac:cxnSpMk id="4116" creationId="{00000000-0000-0000-0000-000000000000}"/>
          </ac:cxnSpMkLst>
        </pc:cxnChg>
        <pc:cxnChg chg="mod">
          <ac:chgData name="K TSQ" userId="1d9b48f1f5b75d98" providerId="LiveId" clId="{6424A526-D462-4D40-8D49-49ADA10E637B}" dt="2021-10-31T20:28:34.767" v="8108" actId="14100"/>
          <ac:cxnSpMkLst>
            <pc:docMk/>
            <pc:sldMk cId="0" sldId="306"/>
            <ac:cxnSpMk id="4117" creationId="{00000000-0000-0000-0000-000000000000}"/>
          </ac:cxnSpMkLst>
        </pc:cxnChg>
        <pc:cxnChg chg="mod">
          <ac:chgData name="K TSQ" userId="1d9b48f1f5b75d98" providerId="LiveId" clId="{6424A526-D462-4D40-8D49-49ADA10E637B}" dt="2021-10-31T20:28:34.767" v="8108" actId="14100"/>
          <ac:cxnSpMkLst>
            <pc:docMk/>
            <pc:sldMk cId="0" sldId="306"/>
            <ac:cxnSpMk id="4120" creationId="{00000000-0000-0000-0000-000000000000}"/>
          </ac:cxnSpMkLst>
        </pc:cxnChg>
        <pc:cxnChg chg="mod">
          <ac:chgData name="K TSQ" userId="1d9b48f1f5b75d98" providerId="LiveId" clId="{6424A526-D462-4D40-8D49-49ADA10E637B}" dt="2021-10-31T20:28:34.767" v="8108" actId="14100"/>
          <ac:cxnSpMkLst>
            <pc:docMk/>
            <pc:sldMk cId="0" sldId="306"/>
            <ac:cxnSpMk id="4121" creationId="{00000000-0000-0000-0000-000000000000}"/>
          </ac:cxnSpMkLst>
        </pc:cxnChg>
      </pc:sldChg>
      <pc:sldChg chg="addSp delSp modSp add mod ord">
        <pc:chgData name="K TSQ" userId="1d9b48f1f5b75d98" providerId="LiveId" clId="{6424A526-D462-4D40-8D49-49ADA10E637B}" dt="2021-10-31T23:26:12.712" v="16490"/>
        <pc:sldMkLst>
          <pc:docMk/>
          <pc:sldMk cId="0" sldId="307"/>
        </pc:sldMkLst>
        <pc:spChg chg="mod">
          <ac:chgData name="K TSQ" userId="1d9b48f1f5b75d98" providerId="LiveId" clId="{6424A526-D462-4D40-8D49-49ADA10E637B}" dt="2021-10-31T20:02:18.321" v="6989" actId="113"/>
          <ac:spMkLst>
            <pc:docMk/>
            <pc:sldMk cId="0" sldId="307"/>
            <ac:spMk id="2" creationId="{00000000-0000-0000-0000-000000000000}"/>
          </ac:spMkLst>
        </pc:spChg>
        <pc:spChg chg="mod">
          <ac:chgData name="K TSQ" userId="1d9b48f1f5b75d98" providerId="LiveId" clId="{6424A526-D462-4D40-8D49-49ADA10E637B}" dt="2021-10-31T20:07:29.545" v="7384"/>
          <ac:spMkLst>
            <pc:docMk/>
            <pc:sldMk cId="0" sldId="307"/>
            <ac:spMk id="3" creationId="{00000000-0000-0000-0000-000000000000}"/>
          </ac:spMkLst>
        </pc:spChg>
        <pc:picChg chg="add del mod">
          <ac:chgData name="K TSQ" userId="1d9b48f1f5b75d98" providerId="LiveId" clId="{6424A526-D462-4D40-8D49-49ADA10E637B}" dt="2021-10-31T20:03:01.852" v="7002" actId="22"/>
          <ac:picMkLst>
            <pc:docMk/>
            <pc:sldMk cId="0" sldId="307"/>
            <ac:picMk id="5" creationId="{63794238-BE55-4443-A000-E1163C8EFC5B}"/>
          </ac:picMkLst>
        </pc:picChg>
        <pc:picChg chg="add mod">
          <ac:chgData name="K TSQ" userId="1d9b48f1f5b75d98" providerId="LiveId" clId="{6424A526-D462-4D40-8D49-49ADA10E637B}" dt="2021-10-31T23:26:12.712" v="16490"/>
          <ac:picMkLst>
            <pc:docMk/>
            <pc:sldMk cId="0" sldId="307"/>
            <ac:picMk id="7" creationId="{FEFE321C-6A5D-488E-BA8D-066425EA8DAD}"/>
          </ac:picMkLst>
        </pc:picChg>
        <pc:picChg chg="mod">
          <ac:chgData name="K TSQ" userId="1d9b48f1f5b75d98" providerId="LiveId" clId="{6424A526-D462-4D40-8D49-49ADA10E637B}" dt="2021-10-31T20:06:29.731" v="7298" actId="1076"/>
          <ac:picMkLst>
            <pc:docMk/>
            <pc:sldMk cId="0" sldId="307"/>
            <ac:picMk id="26626" creationId="{00000000-0000-0000-0000-000000000000}"/>
          </ac:picMkLst>
        </pc:picChg>
      </pc:sldChg>
      <pc:sldChg chg="addSp delSp modSp add mod ord">
        <pc:chgData name="K TSQ" userId="1d9b48f1f5b75d98" providerId="LiveId" clId="{6424A526-D462-4D40-8D49-49ADA10E637B}" dt="2021-10-31T23:26:13.242" v="16491"/>
        <pc:sldMkLst>
          <pc:docMk/>
          <pc:sldMk cId="0" sldId="308"/>
        </pc:sldMkLst>
        <pc:spChg chg="mod">
          <ac:chgData name="K TSQ" userId="1d9b48f1f5b75d98" providerId="LiveId" clId="{6424A526-D462-4D40-8D49-49ADA10E637B}" dt="2021-10-31T22:58:34.940" v="15546"/>
          <ac:spMkLst>
            <pc:docMk/>
            <pc:sldMk cId="0" sldId="308"/>
            <ac:spMk id="2" creationId="{00000000-0000-0000-0000-000000000000}"/>
          </ac:spMkLst>
        </pc:spChg>
        <pc:spChg chg="add mod">
          <ac:chgData name="K TSQ" userId="1d9b48f1f5b75d98" providerId="LiveId" clId="{6424A526-D462-4D40-8D49-49ADA10E637B}" dt="2021-10-31T23:00:44.597" v="15753" actId="207"/>
          <ac:spMkLst>
            <pc:docMk/>
            <pc:sldMk cId="0" sldId="308"/>
            <ac:spMk id="5" creationId="{445FEA09-8317-4C7F-A498-08F580B5E3A0}"/>
          </ac:spMkLst>
        </pc:spChg>
        <pc:spChg chg="add mod">
          <ac:chgData name="K TSQ" userId="1d9b48f1f5b75d98" providerId="LiveId" clId="{6424A526-D462-4D40-8D49-49ADA10E637B}" dt="2021-10-31T23:02:38.068" v="15775" actId="1076"/>
          <ac:spMkLst>
            <pc:docMk/>
            <pc:sldMk cId="0" sldId="308"/>
            <ac:spMk id="12" creationId="{441CD7E6-B729-425A-B10E-CD7619F277FD}"/>
          </ac:spMkLst>
        </pc:spChg>
        <pc:picChg chg="add mod modCrop">
          <ac:chgData name="K TSQ" userId="1d9b48f1f5b75d98" providerId="LiveId" clId="{6424A526-D462-4D40-8D49-49ADA10E637B}" dt="2021-10-31T23:01:16.838" v="15759" actId="1076"/>
          <ac:picMkLst>
            <pc:docMk/>
            <pc:sldMk cId="0" sldId="308"/>
            <ac:picMk id="4" creationId="{48DD0E58-55C4-470C-84DE-393362D154C9}"/>
          </ac:picMkLst>
        </pc:picChg>
        <pc:picChg chg="add mod">
          <ac:chgData name="K TSQ" userId="1d9b48f1f5b75d98" providerId="LiveId" clId="{6424A526-D462-4D40-8D49-49ADA10E637B}" dt="2021-10-31T23:26:13.242" v="16491"/>
          <ac:picMkLst>
            <pc:docMk/>
            <pc:sldMk cId="0" sldId="308"/>
            <ac:picMk id="15" creationId="{9DEDFFB3-E59D-46E2-8DC4-79BDD0302FDF}"/>
          </ac:picMkLst>
        </pc:picChg>
        <pc:picChg chg="mod">
          <ac:chgData name="K TSQ" userId="1d9b48f1f5b75d98" providerId="LiveId" clId="{6424A526-D462-4D40-8D49-49ADA10E637B}" dt="2021-10-31T23:01:56.722" v="15765" actId="1076"/>
          <ac:picMkLst>
            <pc:docMk/>
            <pc:sldMk cId="0" sldId="308"/>
            <ac:picMk id="25602" creationId="{00000000-0000-0000-0000-000000000000}"/>
          </ac:picMkLst>
        </pc:picChg>
        <pc:cxnChg chg="add mod">
          <ac:chgData name="K TSQ" userId="1d9b48f1f5b75d98" providerId="LiveId" clId="{6424A526-D462-4D40-8D49-49ADA10E637B}" dt="2021-10-31T23:02:41.758" v="15776" actId="14100"/>
          <ac:cxnSpMkLst>
            <pc:docMk/>
            <pc:sldMk cId="0" sldId="308"/>
            <ac:cxnSpMk id="6" creationId="{7D1674B4-3553-4883-914A-7EC8ACE7EB0E}"/>
          </ac:cxnSpMkLst>
        </pc:cxnChg>
        <pc:cxnChg chg="add del">
          <ac:chgData name="K TSQ" userId="1d9b48f1f5b75d98" providerId="LiveId" clId="{6424A526-D462-4D40-8D49-49ADA10E637B}" dt="2021-10-31T23:01:52.903" v="15763" actId="11529"/>
          <ac:cxnSpMkLst>
            <pc:docMk/>
            <pc:sldMk cId="0" sldId="308"/>
            <ac:cxnSpMk id="8" creationId="{8221B666-F3B4-4CC2-B3ED-01CADB221A76}"/>
          </ac:cxnSpMkLst>
        </pc:cxnChg>
      </pc:sldChg>
      <pc:sldChg chg="addSp modSp add mod">
        <pc:chgData name="K TSQ" userId="1d9b48f1f5b75d98" providerId="LiveId" clId="{6424A526-D462-4D40-8D49-49ADA10E637B}" dt="2021-10-31T23:26:13.804" v="16492"/>
        <pc:sldMkLst>
          <pc:docMk/>
          <pc:sldMk cId="0" sldId="309"/>
        </pc:sldMkLst>
        <pc:spChg chg="mod">
          <ac:chgData name="K TSQ" userId="1d9b48f1f5b75d98" providerId="LiveId" clId="{6424A526-D462-4D40-8D49-49ADA10E637B}" dt="2021-10-31T20:04:08.250" v="7102" actId="113"/>
          <ac:spMkLst>
            <pc:docMk/>
            <pc:sldMk cId="0" sldId="309"/>
            <ac:spMk id="2" creationId="{00000000-0000-0000-0000-000000000000}"/>
          </ac:spMkLst>
        </pc:spChg>
        <pc:spChg chg="mod">
          <ac:chgData name="K TSQ" userId="1d9b48f1f5b75d98" providerId="LiveId" clId="{6424A526-D462-4D40-8D49-49ADA10E637B}" dt="2021-10-31T23:17:36.980" v="16324" actId="207"/>
          <ac:spMkLst>
            <pc:docMk/>
            <pc:sldMk cId="0" sldId="309"/>
            <ac:spMk id="3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7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8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9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10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11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12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13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14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15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16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19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20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21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22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23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24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25" creationId="{00000000-0000-0000-0000-000000000000}"/>
          </ac:spMkLst>
        </pc:spChg>
        <pc:spChg chg="mod">
          <ac:chgData name="K TSQ" userId="1d9b48f1f5b75d98" providerId="LiveId" clId="{6424A526-D462-4D40-8D49-49ADA10E637B}" dt="2021-10-31T23:17:52.951" v="16326" actId="207"/>
          <ac:spMkLst>
            <pc:docMk/>
            <pc:sldMk cId="0" sldId="309"/>
            <ac:spMk id="26" creationId="{00000000-0000-0000-0000-000000000000}"/>
          </ac:spMkLst>
        </pc:spChg>
        <pc:grpChg chg="mod">
          <ac:chgData name="K TSQ" userId="1d9b48f1f5b75d98" providerId="LiveId" clId="{6424A526-D462-4D40-8D49-49ADA10E637B}" dt="2021-10-31T23:18:00.261" v="16328" actId="1076"/>
          <ac:grpSpMkLst>
            <pc:docMk/>
            <pc:sldMk cId="0" sldId="309"/>
            <ac:grpSpMk id="4" creationId="{00000000-0000-0000-0000-000000000000}"/>
          </ac:grpSpMkLst>
        </pc:grpChg>
        <pc:picChg chg="add mod">
          <ac:chgData name="K TSQ" userId="1d9b48f1f5b75d98" providerId="LiveId" clId="{6424A526-D462-4D40-8D49-49ADA10E637B}" dt="2021-10-31T23:26:13.804" v="16492"/>
          <ac:picMkLst>
            <pc:docMk/>
            <pc:sldMk cId="0" sldId="309"/>
            <ac:picMk id="29" creationId="{64A10CC5-12D3-49B0-BC9E-01147B6D76E7}"/>
          </ac:picMkLst>
        </pc:picChg>
      </pc:sldChg>
      <pc:sldChg chg="addSp delSp modSp add mod delAnim modAnim">
        <pc:chgData name="K TSQ" userId="1d9b48f1f5b75d98" providerId="LiveId" clId="{6424A526-D462-4D40-8D49-49ADA10E637B}" dt="2021-10-31T23:26:14.554" v="16493"/>
        <pc:sldMkLst>
          <pc:docMk/>
          <pc:sldMk cId="0" sldId="310"/>
        </pc:sldMkLst>
        <pc:spChg chg="mod">
          <ac:chgData name="K TSQ" userId="1d9b48f1f5b75d98" providerId="LiveId" clId="{6424A526-D462-4D40-8D49-49ADA10E637B}" dt="2021-10-31T23:18:40.318" v="16341" actId="20577"/>
          <ac:spMkLst>
            <pc:docMk/>
            <pc:sldMk cId="0" sldId="310"/>
            <ac:spMk id="2" creationId="{00000000-0000-0000-0000-000000000000}"/>
          </ac:spMkLst>
        </pc:spChg>
        <pc:spChg chg="mod">
          <ac:chgData name="K TSQ" userId="1d9b48f1f5b75d98" providerId="LiveId" clId="{6424A526-D462-4D40-8D49-49ADA10E637B}" dt="2021-10-31T23:19:22.439" v="16359"/>
          <ac:spMkLst>
            <pc:docMk/>
            <pc:sldMk cId="0" sldId="310"/>
            <ac:spMk id="24" creationId="{00000000-0000-0000-0000-000000000000}"/>
          </ac:spMkLst>
        </pc:spChg>
        <pc:spChg chg="mod">
          <ac:chgData name="K TSQ" userId="1d9b48f1f5b75d98" providerId="LiveId" clId="{6424A526-D462-4D40-8D49-49ADA10E637B}" dt="2021-10-31T23:19:22.439" v="16359"/>
          <ac:spMkLst>
            <pc:docMk/>
            <pc:sldMk cId="0" sldId="310"/>
            <ac:spMk id="25" creationId="{00000000-0000-0000-0000-000000000000}"/>
          </ac:spMkLst>
        </pc:spChg>
        <pc:spChg chg="mod">
          <ac:chgData name="K TSQ" userId="1d9b48f1f5b75d98" providerId="LiveId" clId="{6424A526-D462-4D40-8D49-49ADA10E637B}" dt="2021-10-31T23:19:22.439" v="16359"/>
          <ac:spMkLst>
            <pc:docMk/>
            <pc:sldMk cId="0" sldId="310"/>
            <ac:spMk id="26" creationId="{00000000-0000-0000-0000-000000000000}"/>
          </ac:spMkLst>
        </pc:spChg>
        <pc:spChg chg="mod">
          <ac:chgData name="K TSQ" userId="1d9b48f1f5b75d98" providerId="LiveId" clId="{6424A526-D462-4D40-8D49-49ADA10E637B}" dt="2021-10-31T23:19:22.439" v="16359"/>
          <ac:spMkLst>
            <pc:docMk/>
            <pc:sldMk cId="0" sldId="310"/>
            <ac:spMk id="27" creationId="{00000000-0000-0000-0000-000000000000}"/>
          </ac:spMkLst>
        </pc:spChg>
        <pc:spChg chg="mod">
          <ac:chgData name="K TSQ" userId="1d9b48f1f5b75d98" providerId="LiveId" clId="{6424A526-D462-4D40-8D49-49ADA10E637B}" dt="2021-10-31T23:19:22.439" v="16359"/>
          <ac:spMkLst>
            <pc:docMk/>
            <pc:sldMk cId="0" sldId="310"/>
            <ac:spMk id="28" creationId="{00000000-0000-0000-0000-000000000000}"/>
          </ac:spMkLst>
        </pc:spChg>
        <pc:spChg chg="mod">
          <ac:chgData name="K TSQ" userId="1d9b48f1f5b75d98" providerId="LiveId" clId="{6424A526-D462-4D40-8D49-49ADA10E637B}" dt="2021-10-31T23:19:22.439" v="16359"/>
          <ac:spMkLst>
            <pc:docMk/>
            <pc:sldMk cId="0" sldId="310"/>
            <ac:spMk id="29" creationId="{00000000-0000-0000-0000-000000000000}"/>
          </ac:spMkLst>
        </pc:spChg>
        <pc:spChg chg="mod">
          <ac:chgData name="K TSQ" userId="1d9b48f1f5b75d98" providerId="LiveId" clId="{6424A526-D462-4D40-8D49-49ADA10E637B}" dt="2021-10-31T23:19:22.439" v="16359"/>
          <ac:spMkLst>
            <pc:docMk/>
            <pc:sldMk cId="0" sldId="310"/>
            <ac:spMk id="36" creationId="{00000000-0000-0000-0000-000000000000}"/>
          </ac:spMkLst>
        </pc:spChg>
        <pc:spChg chg="mod">
          <ac:chgData name="K TSQ" userId="1d9b48f1f5b75d98" providerId="LiveId" clId="{6424A526-D462-4D40-8D49-49ADA10E637B}" dt="2021-10-31T23:19:22.439" v="16359"/>
          <ac:spMkLst>
            <pc:docMk/>
            <pc:sldMk cId="0" sldId="310"/>
            <ac:spMk id="37" creationId="{00000000-0000-0000-0000-000000000000}"/>
          </ac:spMkLst>
        </pc:spChg>
        <pc:spChg chg="mod">
          <ac:chgData name="K TSQ" userId="1d9b48f1f5b75d98" providerId="LiveId" clId="{6424A526-D462-4D40-8D49-49ADA10E637B}" dt="2021-10-31T23:19:22.439" v="16359"/>
          <ac:spMkLst>
            <pc:docMk/>
            <pc:sldMk cId="0" sldId="310"/>
            <ac:spMk id="38" creationId="{00000000-0000-0000-0000-000000000000}"/>
          </ac:spMkLst>
        </pc:spChg>
        <pc:spChg chg="mod">
          <ac:chgData name="K TSQ" userId="1d9b48f1f5b75d98" providerId="LiveId" clId="{6424A526-D462-4D40-8D49-49ADA10E637B}" dt="2021-10-31T23:19:22.439" v="16359"/>
          <ac:spMkLst>
            <pc:docMk/>
            <pc:sldMk cId="0" sldId="310"/>
            <ac:spMk id="40" creationId="{00000000-0000-0000-0000-000000000000}"/>
          </ac:spMkLst>
        </pc:spChg>
        <pc:spChg chg="mod">
          <ac:chgData name="K TSQ" userId="1d9b48f1f5b75d98" providerId="LiveId" clId="{6424A526-D462-4D40-8D49-49ADA10E637B}" dt="2021-10-31T23:19:18.737" v="16355" actId="108"/>
          <ac:spMkLst>
            <pc:docMk/>
            <pc:sldMk cId="0" sldId="310"/>
            <ac:spMk id="42" creationId="{00000000-0000-0000-0000-000000000000}"/>
          </ac:spMkLst>
        </pc:spChg>
        <pc:spChg chg="mod">
          <ac:chgData name="K TSQ" userId="1d9b48f1f5b75d98" providerId="LiveId" clId="{6424A526-D462-4D40-8D49-49ADA10E637B}" dt="2021-10-31T23:19:18.737" v="16355" actId="108"/>
          <ac:spMkLst>
            <pc:docMk/>
            <pc:sldMk cId="0" sldId="310"/>
            <ac:spMk id="43" creationId="{00000000-0000-0000-0000-000000000000}"/>
          </ac:spMkLst>
        </pc:spChg>
        <pc:spChg chg="mod">
          <ac:chgData name="K TSQ" userId="1d9b48f1f5b75d98" providerId="LiveId" clId="{6424A526-D462-4D40-8D49-49ADA10E637B}" dt="2021-10-31T23:19:18.737" v="16355" actId="108"/>
          <ac:spMkLst>
            <pc:docMk/>
            <pc:sldMk cId="0" sldId="310"/>
            <ac:spMk id="44" creationId="{00000000-0000-0000-0000-000000000000}"/>
          </ac:spMkLst>
        </pc:spChg>
        <pc:spChg chg="mod">
          <ac:chgData name="K TSQ" userId="1d9b48f1f5b75d98" providerId="LiveId" clId="{6424A526-D462-4D40-8D49-49ADA10E637B}" dt="2021-10-31T23:19:18.737" v="16355" actId="108"/>
          <ac:spMkLst>
            <pc:docMk/>
            <pc:sldMk cId="0" sldId="310"/>
            <ac:spMk id="45" creationId="{00000000-0000-0000-0000-000000000000}"/>
          </ac:spMkLst>
        </pc:spChg>
        <pc:spChg chg="mod">
          <ac:chgData name="K TSQ" userId="1d9b48f1f5b75d98" providerId="LiveId" clId="{6424A526-D462-4D40-8D49-49ADA10E637B}" dt="2021-10-31T23:19:18.737" v="16355" actId="108"/>
          <ac:spMkLst>
            <pc:docMk/>
            <pc:sldMk cId="0" sldId="310"/>
            <ac:spMk id="47" creationId="{00000000-0000-0000-0000-000000000000}"/>
          </ac:spMkLst>
        </pc:spChg>
        <pc:spChg chg="mod">
          <ac:chgData name="K TSQ" userId="1d9b48f1f5b75d98" providerId="LiveId" clId="{6424A526-D462-4D40-8D49-49ADA10E637B}" dt="2021-10-31T23:19:18.737" v="16355" actId="108"/>
          <ac:spMkLst>
            <pc:docMk/>
            <pc:sldMk cId="0" sldId="310"/>
            <ac:spMk id="49" creationId="{00000000-0000-0000-0000-000000000000}"/>
          </ac:spMkLst>
        </pc:spChg>
        <pc:spChg chg="mod">
          <ac:chgData name="K TSQ" userId="1d9b48f1f5b75d98" providerId="LiveId" clId="{6424A526-D462-4D40-8D49-49ADA10E637B}" dt="2021-10-31T23:19:18.737" v="16355" actId="108"/>
          <ac:spMkLst>
            <pc:docMk/>
            <pc:sldMk cId="0" sldId="310"/>
            <ac:spMk id="50" creationId="{00000000-0000-0000-0000-000000000000}"/>
          </ac:spMkLst>
        </pc:spChg>
        <pc:spChg chg="add del">
          <ac:chgData name="K TSQ" userId="1d9b48f1f5b75d98" providerId="LiveId" clId="{6424A526-D462-4D40-8D49-49ADA10E637B}" dt="2021-10-31T23:19:20.416" v="16357" actId="22"/>
          <ac:spMkLst>
            <pc:docMk/>
            <pc:sldMk cId="0" sldId="310"/>
            <ac:spMk id="55" creationId="{A753B5A6-AF4C-4443-9844-E56E40195DD0}"/>
          </ac:spMkLst>
        </pc:spChg>
        <pc:spChg chg="add del mod">
          <ac:chgData name="K TSQ" userId="1d9b48f1f5b75d98" providerId="LiveId" clId="{6424A526-D462-4D40-8D49-49ADA10E637B}" dt="2021-10-31T23:19:56.190" v="16372"/>
          <ac:spMkLst>
            <pc:docMk/>
            <pc:sldMk cId="0" sldId="310"/>
            <ac:spMk id="58" creationId="{05B4C1B2-A5C5-49F0-BAE6-2A818D73AFDD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61" creationId="{B27A8405-8B89-4453-92EA-D6A90690E27C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63" creationId="{1DFA6A0C-871B-4CDC-8EAB-593DD02F5FCF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64" creationId="{8B11B7C8-8BBE-4FC1-808C-FECD7EB04AB7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65" creationId="{6FD34D6D-A6A4-4458-ABD6-F7441D29C0F8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66" creationId="{33B65DA5-9B25-496C-8A02-D71DCE8BE0C4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67" creationId="{EC1DB09B-5FE1-4446-90F8-DEDE26A2AB65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68" creationId="{5070FD87-D3BC-44D0-92CF-E1B8D351C17E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69" creationId="{055BD86E-8207-4027-9E7B-B7C9BBA19CE5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70" creationId="{F3FD320A-2EE4-4D39-A348-F786AECBA574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71" creationId="{A8388D39-F5A2-448D-9076-D9E35CBEC0A7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75" creationId="{BB4CBFBF-8E89-48D7-B121-8913353E5CBF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77" creationId="{90CFE9F7-2E7B-45FC-BB9D-3CD4EE01045A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79" creationId="{9F9E77E2-7642-4393-89A4-33B7F49E6517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80" creationId="{F2D744A1-C898-497A-9AFF-ACD63AF3312D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81" creationId="{01BD6561-9777-4B87-B9FD-4C445DE13744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82" creationId="{3498555F-FFEB-4FBC-B07D-C3D9E6FE4764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83" creationId="{BBE78756-C1B0-4D76-AA36-C320CA141221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84" creationId="{1D050BF7-1756-4B4E-8890-A351BAA233D6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91" creationId="{7646FE74-9F9A-4B1B-88DB-30F3C4DD5B2E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92" creationId="{4EB7CAA7-68C4-4723-B0D7-021AA2BFA77F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93" creationId="{A7D1AD4E-F253-4DFB-92E7-2E25BD1A0053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95" creationId="{33444E57-A739-4710-9FE0-C75642D5383A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97" creationId="{01468297-08FA-4A62-9BE3-4CBB2EEE3CB1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98" creationId="{663885AF-5A14-413C-95D9-172583B8E448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99" creationId="{9A51D291-4DAB-4868-B99F-2A903AFB92A7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100" creationId="{C4067A5D-7990-4492-B9CC-081636F6EE00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102" creationId="{2DD69BC5-3661-406B-9CEC-39B6299F6299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104" creationId="{5310D9C3-D0F9-48AF-B1CE-C5AE2AFA5AAB}"/>
          </ac:spMkLst>
        </pc:spChg>
        <pc:spChg chg="mod">
          <ac:chgData name="K TSQ" userId="1d9b48f1f5b75d98" providerId="LiveId" clId="{6424A526-D462-4D40-8D49-49ADA10E637B}" dt="2021-10-31T23:19:51.198" v="16369"/>
          <ac:spMkLst>
            <pc:docMk/>
            <pc:sldMk cId="0" sldId="310"/>
            <ac:spMk id="105" creationId="{1637A3C5-092C-48CB-903C-92069D90ACCA}"/>
          </ac:spMkLst>
        </pc:spChg>
        <pc:spChg chg="add del mod">
          <ac:chgData name="K TSQ" userId="1d9b48f1f5b75d98" providerId="LiveId" clId="{6424A526-D462-4D40-8D49-49ADA10E637B}" dt="2021-10-31T23:20:01.004" v="16376" actId="478"/>
          <ac:spMkLst>
            <pc:docMk/>
            <pc:sldMk cId="0" sldId="310"/>
            <ac:spMk id="110" creationId="{314404C1-23C6-451F-8AE8-54847D7AA8BB}"/>
          </ac:spMkLst>
        </pc:spChg>
        <pc:spChg chg="mod">
          <ac:chgData name="K TSQ" userId="1d9b48f1f5b75d98" providerId="LiveId" clId="{6424A526-D462-4D40-8D49-49ADA10E637B}" dt="2021-10-31T23:22:07.620" v="16406" actId="208"/>
          <ac:spMkLst>
            <pc:docMk/>
            <pc:sldMk cId="0" sldId="310"/>
            <ac:spMk id="113" creationId="{48544AD3-3D0C-4EE2-AC29-A5FAB3591A24}"/>
          </ac:spMkLst>
        </pc:spChg>
        <pc:spChg chg="mod">
          <ac:chgData name="K TSQ" userId="1d9b48f1f5b75d98" providerId="LiveId" clId="{6424A526-D462-4D40-8D49-49ADA10E637B}" dt="2021-10-31T23:21:28.904" v="16400"/>
          <ac:spMkLst>
            <pc:docMk/>
            <pc:sldMk cId="0" sldId="310"/>
            <ac:spMk id="115" creationId="{269A5541-46C9-4533-A0D1-73654BF2AFAB}"/>
          </ac:spMkLst>
        </pc:spChg>
        <pc:spChg chg="mod">
          <ac:chgData name="K TSQ" userId="1d9b48f1f5b75d98" providerId="LiveId" clId="{6424A526-D462-4D40-8D49-49ADA10E637B}" dt="2021-10-31T23:22:13.987" v="16407" actId="208"/>
          <ac:spMkLst>
            <pc:docMk/>
            <pc:sldMk cId="0" sldId="310"/>
            <ac:spMk id="116" creationId="{D8910DB4-B8B2-4391-861C-9507F6AC2B9E}"/>
          </ac:spMkLst>
        </pc:spChg>
        <pc:spChg chg="mod">
          <ac:chgData name="K TSQ" userId="1d9b48f1f5b75d98" providerId="LiveId" clId="{6424A526-D462-4D40-8D49-49ADA10E637B}" dt="2021-10-31T23:21:28.904" v="16400"/>
          <ac:spMkLst>
            <pc:docMk/>
            <pc:sldMk cId="0" sldId="310"/>
            <ac:spMk id="117" creationId="{A54B992D-D2F6-4275-AB2D-C3AE79D5A743}"/>
          </ac:spMkLst>
        </pc:spChg>
        <pc:spChg chg="mod">
          <ac:chgData name="K TSQ" userId="1d9b48f1f5b75d98" providerId="LiveId" clId="{6424A526-D462-4D40-8D49-49ADA10E637B}" dt="2021-10-31T23:21:28.904" v="16400"/>
          <ac:spMkLst>
            <pc:docMk/>
            <pc:sldMk cId="0" sldId="310"/>
            <ac:spMk id="118" creationId="{825674C4-C0B3-44B8-A510-D9C3A27C4EB2}"/>
          </ac:spMkLst>
        </pc:spChg>
        <pc:spChg chg="mod">
          <ac:chgData name="K TSQ" userId="1d9b48f1f5b75d98" providerId="LiveId" clId="{6424A526-D462-4D40-8D49-49ADA10E637B}" dt="2021-10-31T23:21:28.904" v="16400"/>
          <ac:spMkLst>
            <pc:docMk/>
            <pc:sldMk cId="0" sldId="310"/>
            <ac:spMk id="119" creationId="{8798228F-5539-4565-961F-7E658C16C3EF}"/>
          </ac:spMkLst>
        </pc:spChg>
        <pc:spChg chg="mod">
          <ac:chgData name="K TSQ" userId="1d9b48f1f5b75d98" providerId="LiveId" clId="{6424A526-D462-4D40-8D49-49ADA10E637B}" dt="2021-10-31T23:21:28.904" v="16400"/>
          <ac:spMkLst>
            <pc:docMk/>
            <pc:sldMk cId="0" sldId="310"/>
            <ac:spMk id="120" creationId="{624815B8-DA68-472E-B17A-FB4569AFE9B4}"/>
          </ac:spMkLst>
        </pc:spChg>
        <pc:spChg chg="mod">
          <ac:chgData name="K TSQ" userId="1d9b48f1f5b75d98" providerId="LiveId" clId="{6424A526-D462-4D40-8D49-49ADA10E637B}" dt="2021-10-31T23:21:39.956" v="16402" actId="208"/>
          <ac:spMkLst>
            <pc:docMk/>
            <pc:sldMk cId="0" sldId="310"/>
            <ac:spMk id="121" creationId="{3C8009A9-B893-4099-82C6-46633E3534E0}"/>
          </ac:spMkLst>
        </pc:spChg>
        <pc:spChg chg="mod">
          <ac:chgData name="K TSQ" userId="1d9b48f1f5b75d98" providerId="LiveId" clId="{6424A526-D462-4D40-8D49-49ADA10E637B}" dt="2021-10-31T23:21:28.904" v="16400"/>
          <ac:spMkLst>
            <pc:docMk/>
            <pc:sldMk cId="0" sldId="310"/>
            <ac:spMk id="122" creationId="{259E0074-8CC8-4F0A-8035-CA5DB7C25BB2}"/>
          </ac:spMkLst>
        </pc:spChg>
        <pc:spChg chg="mod">
          <ac:chgData name="K TSQ" userId="1d9b48f1f5b75d98" providerId="LiveId" clId="{6424A526-D462-4D40-8D49-49ADA10E637B}" dt="2021-10-31T23:21:28.904" v="16400"/>
          <ac:spMkLst>
            <pc:docMk/>
            <pc:sldMk cId="0" sldId="310"/>
            <ac:spMk id="123" creationId="{10FA99AC-4658-4E62-8933-3E19A7F08B86}"/>
          </ac:spMkLst>
        </pc:spChg>
        <pc:spChg chg="mod">
          <ac:chgData name="K TSQ" userId="1d9b48f1f5b75d98" providerId="LiveId" clId="{6424A526-D462-4D40-8D49-49ADA10E637B}" dt="2021-10-31T23:23:22.881" v="16437"/>
          <ac:spMkLst>
            <pc:docMk/>
            <pc:sldMk cId="0" sldId="310"/>
            <ac:spMk id="127" creationId="{5893757F-7309-4004-A89C-C35D2C8695DE}"/>
          </ac:spMkLst>
        </pc:spChg>
        <pc:spChg chg="mod">
          <ac:chgData name="K TSQ" userId="1d9b48f1f5b75d98" providerId="LiveId" clId="{6424A526-D462-4D40-8D49-49ADA10E637B}" dt="2021-10-31T23:23:30.339" v="16441" actId="404"/>
          <ac:spMkLst>
            <pc:docMk/>
            <pc:sldMk cId="0" sldId="310"/>
            <ac:spMk id="129" creationId="{4230C777-3492-4297-A9C3-DF05611B8078}"/>
          </ac:spMkLst>
        </pc:spChg>
        <pc:spChg chg="mod">
          <ac:chgData name="K TSQ" userId="1d9b48f1f5b75d98" providerId="LiveId" clId="{6424A526-D462-4D40-8D49-49ADA10E637B}" dt="2021-10-31T23:22:55.011" v="16433"/>
          <ac:spMkLst>
            <pc:docMk/>
            <pc:sldMk cId="0" sldId="310"/>
            <ac:spMk id="131" creationId="{1A3ADA1B-8E30-43FA-B11A-DB07A7F1335C}"/>
          </ac:spMkLst>
        </pc:spChg>
        <pc:spChg chg="mod">
          <ac:chgData name="K TSQ" userId="1d9b48f1f5b75d98" providerId="LiveId" clId="{6424A526-D462-4D40-8D49-49ADA10E637B}" dt="2021-10-31T23:22:55.011" v="16433"/>
          <ac:spMkLst>
            <pc:docMk/>
            <pc:sldMk cId="0" sldId="310"/>
            <ac:spMk id="132" creationId="{FEEA2F69-0F87-4C4F-BE0E-3DFA1E5BAC3F}"/>
          </ac:spMkLst>
        </pc:spChg>
        <pc:spChg chg="mod">
          <ac:chgData name="K TSQ" userId="1d9b48f1f5b75d98" providerId="LiveId" clId="{6424A526-D462-4D40-8D49-49ADA10E637B}" dt="2021-10-31T23:22:55.011" v="16433"/>
          <ac:spMkLst>
            <pc:docMk/>
            <pc:sldMk cId="0" sldId="310"/>
            <ac:spMk id="133" creationId="{12BCA41C-6E89-4521-ABFC-00A338B67F07}"/>
          </ac:spMkLst>
        </pc:spChg>
        <pc:spChg chg="mod">
          <ac:chgData name="K TSQ" userId="1d9b48f1f5b75d98" providerId="LiveId" clId="{6424A526-D462-4D40-8D49-49ADA10E637B}" dt="2021-10-31T23:22:55.011" v="16433"/>
          <ac:spMkLst>
            <pc:docMk/>
            <pc:sldMk cId="0" sldId="310"/>
            <ac:spMk id="134" creationId="{0199704B-3716-48D1-94CD-40590BB9A852}"/>
          </ac:spMkLst>
        </pc:spChg>
        <pc:spChg chg="mod">
          <ac:chgData name="K TSQ" userId="1d9b48f1f5b75d98" providerId="LiveId" clId="{6424A526-D462-4D40-8D49-49ADA10E637B}" dt="2021-10-31T23:22:55.011" v="16433"/>
          <ac:spMkLst>
            <pc:docMk/>
            <pc:sldMk cId="0" sldId="310"/>
            <ac:spMk id="135" creationId="{EFED3BED-FC9D-48A4-98F2-01F69B353DE3}"/>
          </ac:spMkLst>
        </pc:spChg>
        <pc:spChg chg="mod">
          <ac:chgData name="K TSQ" userId="1d9b48f1f5b75d98" providerId="LiveId" clId="{6424A526-D462-4D40-8D49-49ADA10E637B}" dt="2021-10-31T23:23:00.729" v="16434" actId="1076"/>
          <ac:spMkLst>
            <pc:docMk/>
            <pc:sldMk cId="0" sldId="310"/>
            <ac:spMk id="136" creationId="{1FC5C826-04F0-41F1-BACA-CB98C97BDA97}"/>
          </ac:spMkLst>
        </pc:spChg>
        <pc:spChg chg="mod">
          <ac:chgData name="K TSQ" userId="1d9b48f1f5b75d98" providerId="LiveId" clId="{6424A526-D462-4D40-8D49-49ADA10E637B}" dt="2021-10-31T23:22:55.011" v="16433"/>
          <ac:spMkLst>
            <pc:docMk/>
            <pc:sldMk cId="0" sldId="310"/>
            <ac:spMk id="143" creationId="{04579DAD-7CB5-408B-9CEA-864DC338994B}"/>
          </ac:spMkLst>
        </pc:spChg>
        <pc:spChg chg="mod">
          <ac:chgData name="K TSQ" userId="1d9b48f1f5b75d98" providerId="LiveId" clId="{6424A526-D462-4D40-8D49-49ADA10E637B}" dt="2021-10-31T23:22:55.011" v="16433"/>
          <ac:spMkLst>
            <pc:docMk/>
            <pc:sldMk cId="0" sldId="310"/>
            <ac:spMk id="144" creationId="{03BAF466-BD02-4682-AFF3-F08140C8823D}"/>
          </ac:spMkLst>
        </pc:spChg>
        <pc:spChg chg="mod">
          <ac:chgData name="K TSQ" userId="1d9b48f1f5b75d98" providerId="LiveId" clId="{6424A526-D462-4D40-8D49-49ADA10E637B}" dt="2021-10-31T23:22:55.011" v="16433"/>
          <ac:spMkLst>
            <pc:docMk/>
            <pc:sldMk cId="0" sldId="310"/>
            <ac:spMk id="145" creationId="{7DB05759-F48D-4DB3-95F3-71F554ED4214}"/>
          </ac:spMkLst>
        </pc:spChg>
        <pc:spChg chg="mod">
          <ac:chgData name="K TSQ" userId="1d9b48f1f5b75d98" providerId="LiveId" clId="{6424A526-D462-4D40-8D49-49ADA10E637B}" dt="2021-10-31T23:22:55.011" v="16433"/>
          <ac:spMkLst>
            <pc:docMk/>
            <pc:sldMk cId="0" sldId="310"/>
            <ac:spMk id="147" creationId="{5A8CFA1A-FACA-473C-8648-FC5E0499D15B}"/>
          </ac:spMkLst>
        </pc:spChg>
        <pc:spChg chg="mod">
          <ac:chgData name="K TSQ" userId="1d9b48f1f5b75d98" providerId="LiveId" clId="{6424A526-D462-4D40-8D49-49ADA10E637B}" dt="2021-10-31T23:22:48.407" v="16426"/>
          <ac:spMkLst>
            <pc:docMk/>
            <pc:sldMk cId="0" sldId="310"/>
            <ac:spMk id="149" creationId="{B6C2E6B3-52E3-4520-9D07-4AAC668E5CE6}"/>
          </ac:spMkLst>
        </pc:spChg>
        <pc:spChg chg="mod">
          <ac:chgData name="K TSQ" userId="1d9b48f1f5b75d98" providerId="LiveId" clId="{6424A526-D462-4D40-8D49-49ADA10E637B}" dt="2021-10-31T23:22:48.407" v="16426"/>
          <ac:spMkLst>
            <pc:docMk/>
            <pc:sldMk cId="0" sldId="310"/>
            <ac:spMk id="150" creationId="{371492F7-6881-4E0D-8B7A-3DD7654E60AF}"/>
          </ac:spMkLst>
        </pc:spChg>
        <pc:spChg chg="mod">
          <ac:chgData name="K TSQ" userId="1d9b48f1f5b75d98" providerId="LiveId" clId="{6424A526-D462-4D40-8D49-49ADA10E637B}" dt="2021-10-31T23:22:48.407" v="16426"/>
          <ac:spMkLst>
            <pc:docMk/>
            <pc:sldMk cId="0" sldId="310"/>
            <ac:spMk id="151" creationId="{55C21B7E-1454-4DCE-B421-3DBB18BDCD77}"/>
          </ac:spMkLst>
        </pc:spChg>
        <pc:spChg chg="mod">
          <ac:chgData name="K TSQ" userId="1d9b48f1f5b75d98" providerId="LiveId" clId="{6424A526-D462-4D40-8D49-49ADA10E637B}" dt="2021-10-31T23:22:48.407" v="16426"/>
          <ac:spMkLst>
            <pc:docMk/>
            <pc:sldMk cId="0" sldId="310"/>
            <ac:spMk id="152" creationId="{B2A66087-A99F-4C96-BD86-B7BE7F97699D}"/>
          </ac:spMkLst>
        </pc:spChg>
        <pc:spChg chg="mod">
          <ac:chgData name="K TSQ" userId="1d9b48f1f5b75d98" providerId="LiveId" clId="{6424A526-D462-4D40-8D49-49ADA10E637B}" dt="2021-10-31T23:22:48.407" v="16426"/>
          <ac:spMkLst>
            <pc:docMk/>
            <pc:sldMk cId="0" sldId="310"/>
            <ac:spMk id="154" creationId="{47EE057A-0E63-47D9-B062-3A4946311C58}"/>
          </ac:spMkLst>
        </pc:spChg>
        <pc:spChg chg="mod">
          <ac:chgData name="K TSQ" userId="1d9b48f1f5b75d98" providerId="LiveId" clId="{6424A526-D462-4D40-8D49-49ADA10E637B}" dt="2021-10-31T23:22:48.407" v="16426"/>
          <ac:spMkLst>
            <pc:docMk/>
            <pc:sldMk cId="0" sldId="310"/>
            <ac:spMk id="156" creationId="{15020FD5-86A6-478C-B9A0-F0AB3671E78B}"/>
          </ac:spMkLst>
        </pc:spChg>
        <pc:spChg chg="mod">
          <ac:chgData name="K TSQ" userId="1d9b48f1f5b75d98" providerId="LiveId" clId="{6424A526-D462-4D40-8D49-49ADA10E637B}" dt="2021-10-31T23:22:48.407" v="16426"/>
          <ac:spMkLst>
            <pc:docMk/>
            <pc:sldMk cId="0" sldId="310"/>
            <ac:spMk id="157" creationId="{E237EC83-8E57-4842-BEB2-6B3F7C1FA866}"/>
          </ac:spMkLst>
        </pc:spChg>
        <pc:grpChg chg="del">
          <ac:chgData name="K TSQ" userId="1d9b48f1f5b75d98" providerId="LiveId" clId="{6424A526-D462-4D40-8D49-49ADA10E637B}" dt="2021-10-31T23:19:32.943" v="16360" actId="478"/>
          <ac:grpSpMkLst>
            <pc:docMk/>
            <pc:sldMk cId="0" sldId="310"/>
            <ac:grpSpMk id="4" creationId="{00000000-0000-0000-0000-000000000000}"/>
          </ac:grpSpMkLst>
        </pc:grpChg>
        <pc:grpChg chg="del">
          <ac:chgData name="K TSQ" userId="1d9b48f1f5b75d98" providerId="LiveId" clId="{6424A526-D462-4D40-8D49-49ADA10E637B}" dt="2021-10-31T23:19:34.635" v="16361" actId="478"/>
          <ac:grpSpMkLst>
            <pc:docMk/>
            <pc:sldMk cId="0" sldId="310"/>
            <ac:grpSpMk id="17" creationId="{00000000-0000-0000-0000-000000000000}"/>
          </ac:grpSpMkLst>
        </pc:grpChg>
        <pc:grpChg chg="del">
          <ac:chgData name="K TSQ" userId="1d9b48f1f5b75d98" providerId="LiveId" clId="{6424A526-D462-4D40-8D49-49ADA10E637B}" dt="2021-10-31T23:19:32.943" v="16360" actId="478"/>
          <ac:grpSpMkLst>
            <pc:docMk/>
            <pc:sldMk cId="0" sldId="310"/>
            <ac:grpSpMk id="23" creationId="{00000000-0000-0000-0000-000000000000}"/>
          </ac:grpSpMkLst>
        </pc:grpChg>
        <pc:grpChg chg="del">
          <ac:chgData name="K TSQ" userId="1d9b48f1f5b75d98" providerId="LiveId" clId="{6424A526-D462-4D40-8D49-49ADA10E637B}" dt="2021-10-31T23:19:32.943" v="16360" actId="478"/>
          <ac:grpSpMkLst>
            <pc:docMk/>
            <pc:sldMk cId="0" sldId="310"/>
            <ac:grpSpMk id="41" creationId="{00000000-0000-0000-0000-000000000000}"/>
          </ac:grpSpMkLst>
        </pc:grpChg>
        <pc:grpChg chg="del">
          <ac:chgData name="K TSQ" userId="1d9b48f1f5b75d98" providerId="LiveId" clId="{6424A526-D462-4D40-8D49-49ADA10E637B}" dt="2021-10-31T23:19:32.943" v="16360" actId="478"/>
          <ac:grpSpMkLst>
            <pc:docMk/>
            <pc:sldMk cId="0" sldId="310"/>
            <ac:grpSpMk id="52" creationId="{00000000-0000-0000-0000-000000000000}"/>
          </ac:grpSpMkLst>
        </pc:grpChg>
        <pc:grpChg chg="add del mod">
          <ac:chgData name="K TSQ" userId="1d9b48f1f5b75d98" providerId="LiveId" clId="{6424A526-D462-4D40-8D49-49ADA10E637B}" dt="2021-10-31T23:19:56.190" v="16372"/>
          <ac:grpSpMkLst>
            <pc:docMk/>
            <pc:sldMk cId="0" sldId="310"/>
            <ac:grpSpMk id="59" creationId="{92C6324A-2ED7-4BBA-B5FA-0A2595529EA5}"/>
          </ac:grpSpMkLst>
        </pc:grpChg>
        <pc:grpChg chg="mod">
          <ac:chgData name="K TSQ" userId="1d9b48f1f5b75d98" providerId="LiveId" clId="{6424A526-D462-4D40-8D49-49ADA10E637B}" dt="2021-10-31T23:19:51.198" v="16369"/>
          <ac:grpSpMkLst>
            <pc:docMk/>
            <pc:sldMk cId="0" sldId="310"/>
            <ac:grpSpMk id="60" creationId="{AFD850C3-3DE0-4C6D-A514-E98B52F57CD3}"/>
          </ac:grpSpMkLst>
        </pc:grpChg>
        <pc:grpChg chg="add del mod">
          <ac:chgData name="K TSQ" userId="1d9b48f1f5b75d98" providerId="LiveId" clId="{6424A526-D462-4D40-8D49-49ADA10E637B}" dt="2021-10-31T23:19:56.190" v="16372"/>
          <ac:grpSpMkLst>
            <pc:docMk/>
            <pc:sldMk cId="0" sldId="310"/>
            <ac:grpSpMk id="72" creationId="{8B22009C-92C1-4B5C-9F0A-D933BFFF432F}"/>
          </ac:grpSpMkLst>
        </pc:grpChg>
        <pc:grpChg chg="mod">
          <ac:chgData name="K TSQ" userId="1d9b48f1f5b75d98" providerId="LiveId" clId="{6424A526-D462-4D40-8D49-49ADA10E637B}" dt="2021-10-31T23:19:51.198" v="16369"/>
          <ac:grpSpMkLst>
            <pc:docMk/>
            <pc:sldMk cId="0" sldId="310"/>
            <ac:grpSpMk id="73" creationId="{237CE716-3615-4E21-8148-8D0A1C12E1F2}"/>
          </ac:grpSpMkLst>
        </pc:grpChg>
        <pc:grpChg chg="add del mod">
          <ac:chgData name="K TSQ" userId="1d9b48f1f5b75d98" providerId="LiveId" clId="{6424A526-D462-4D40-8D49-49ADA10E637B}" dt="2021-10-31T23:19:56.190" v="16372"/>
          <ac:grpSpMkLst>
            <pc:docMk/>
            <pc:sldMk cId="0" sldId="310"/>
            <ac:grpSpMk id="78" creationId="{FF49C622-C579-4258-AD4F-51CBC4960A05}"/>
          </ac:grpSpMkLst>
        </pc:grpChg>
        <pc:grpChg chg="add del mod">
          <ac:chgData name="K TSQ" userId="1d9b48f1f5b75d98" providerId="LiveId" clId="{6424A526-D462-4D40-8D49-49ADA10E637B}" dt="2021-10-31T23:19:56.190" v="16372"/>
          <ac:grpSpMkLst>
            <pc:docMk/>
            <pc:sldMk cId="0" sldId="310"/>
            <ac:grpSpMk id="96" creationId="{CD1AEF02-95DE-4E17-ADFC-ECF1C3667540}"/>
          </ac:grpSpMkLst>
        </pc:grpChg>
        <pc:grpChg chg="add del mod">
          <ac:chgData name="K TSQ" userId="1d9b48f1f5b75d98" providerId="LiveId" clId="{6424A526-D462-4D40-8D49-49ADA10E637B}" dt="2021-10-31T23:19:56.190" v="16372"/>
          <ac:grpSpMkLst>
            <pc:docMk/>
            <pc:sldMk cId="0" sldId="310"/>
            <ac:grpSpMk id="107" creationId="{11B2A066-7E59-4D14-9B3E-3562A8F773AD}"/>
          </ac:grpSpMkLst>
        </pc:grpChg>
        <pc:grpChg chg="add mod">
          <ac:chgData name="K TSQ" userId="1d9b48f1f5b75d98" providerId="LiveId" clId="{6424A526-D462-4D40-8D49-49ADA10E637B}" dt="2021-10-31T23:21:28.904" v="16400"/>
          <ac:grpSpMkLst>
            <pc:docMk/>
            <pc:sldMk cId="0" sldId="310"/>
            <ac:grpSpMk id="111" creationId="{00EB8B4C-83DC-4571-A9A2-06E0F8130B51}"/>
          </ac:grpSpMkLst>
        </pc:grpChg>
        <pc:grpChg chg="mod">
          <ac:chgData name="K TSQ" userId="1d9b48f1f5b75d98" providerId="LiveId" clId="{6424A526-D462-4D40-8D49-49ADA10E637B}" dt="2021-10-31T23:21:28.904" v="16400"/>
          <ac:grpSpMkLst>
            <pc:docMk/>
            <pc:sldMk cId="0" sldId="310"/>
            <ac:grpSpMk id="112" creationId="{7ABDE015-1602-4BBE-9712-58F89DBC7912}"/>
          </ac:grpSpMkLst>
        </pc:grpChg>
        <pc:grpChg chg="add mod">
          <ac:chgData name="K TSQ" userId="1d9b48f1f5b75d98" providerId="LiveId" clId="{6424A526-D462-4D40-8D49-49ADA10E637B}" dt="2021-10-31T23:23:22.881" v="16437"/>
          <ac:grpSpMkLst>
            <pc:docMk/>
            <pc:sldMk cId="0" sldId="310"/>
            <ac:grpSpMk id="124" creationId="{0908B6C6-96F4-43A5-AAFB-AC5482ACB633}"/>
          </ac:grpSpMkLst>
        </pc:grpChg>
        <pc:grpChg chg="mod">
          <ac:chgData name="K TSQ" userId="1d9b48f1f5b75d98" providerId="LiveId" clId="{6424A526-D462-4D40-8D49-49ADA10E637B}" dt="2021-10-31T23:23:22.881" v="16437"/>
          <ac:grpSpMkLst>
            <pc:docMk/>
            <pc:sldMk cId="0" sldId="310"/>
            <ac:grpSpMk id="125" creationId="{981FF869-5A56-41E3-9285-A0D09CE26720}"/>
          </ac:grpSpMkLst>
        </pc:grpChg>
        <pc:grpChg chg="add mod">
          <ac:chgData name="K TSQ" userId="1d9b48f1f5b75d98" providerId="LiveId" clId="{6424A526-D462-4D40-8D49-49ADA10E637B}" dt="2021-10-31T23:22:55.011" v="16433"/>
          <ac:grpSpMkLst>
            <pc:docMk/>
            <pc:sldMk cId="0" sldId="310"/>
            <ac:grpSpMk id="130" creationId="{DC17D651-3607-4DFB-9529-7EF8A556AC3A}"/>
          </ac:grpSpMkLst>
        </pc:grpChg>
        <pc:grpChg chg="add mod">
          <ac:chgData name="K TSQ" userId="1d9b48f1f5b75d98" providerId="LiveId" clId="{6424A526-D462-4D40-8D49-49ADA10E637B}" dt="2021-10-31T23:22:48.407" v="16426"/>
          <ac:grpSpMkLst>
            <pc:docMk/>
            <pc:sldMk cId="0" sldId="310"/>
            <ac:grpSpMk id="148" creationId="{ED2CEC46-EB47-4FFC-9790-68B18BEBE034}"/>
          </ac:grpSpMkLst>
        </pc:grpChg>
        <pc:grpChg chg="add mod">
          <ac:chgData name="K TSQ" userId="1d9b48f1f5b75d98" providerId="LiveId" clId="{6424A526-D462-4D40-8D49-49ADA10E637B}" dt="2021-10-31T23:20:16.225" v="16381" actId="1076"/>
          <ac:grpSpMkLst>
            <pc:docMk/>
            <pc:sldMk cId="0" sldId="310"/>
            <ac:grpSpMk id="159" creationId="{01735A19-FC66-4387-ABBB-8E27F237254B}"/>
          </ac:grpSpMkLst>
        </pc:grpChg>
        <pc:picChg chg="add del mod">
          <ac:chgData name="K TSQ" userId="1d9b48f1f5b75d98" providerId="LiveId" clId="{6424A526-D462-4D40-8D49-49ADA10E637B}" dt="2021-10-31T23:19:59.593" v="16375" actId="478"/>
          <ac:picMkLst>
            <pc:docMk/>
            <pc:sldMk cId="0" sldId="310"/>
            <ac:picMk id="57" creationId="{AB3A2EF0-FFE8-477D-9752-5BFE96EFD815}"/>
          </ac:picMkLst>
        </pc:picChg>
        <pc:picChg chg="mod">
          <ac:chgData name="K TSQ" userId="1d9b48f1f5b75d98" providerId="LiveId" clId="{6424A526-D462-4D40-8D49-49ADA10E637B}" dt="2021-10-31T23:19:51.198" v="16369"/>
          <ac:picMkLst>
            <pc:docMk/>
            <pc:sldMk cId="0" sldId="310"/>
            <ac:picMk id="76" creationId="{3E639DF7-9B60-47C2-B2F0-24F88FD40A42}"/>
          </ac:picMkLst>
        </pc:picChg>
        <pc:picChg chg="mod">
          <ac:chgData name="K TSQ" userId="1d9b48f1f5b75d98" providerId="LiveId" clId="{6424A526-D462-4D40-8D49-49ADA10E637B}" dt="2021-10-31T23:19:51.198" v="16369"/>
          <ac:picMkLst>
            <pc:docMk/>
            <pc:sldMk cId="0" sldId="310"/>
            <ac:picMk id="108" creationId="{912D4F7B-5A7B-4120-8C4E-574BAF34DEF4}"/>
          </ac:picMkLst>
        </pc:picChg>
        <pc:picChg chg="mod">
          <ac:chgData name="K TSQ" userId="1d9b48f1f5b75d98" providerId="LiveId" clId="{6424A526-D462-4D40-8D49-49ADA10E637B}" dt="2021-10-31T23:19:51.198" v="16369"/>
          <ac:picMkLst>
            <pc:docMk/>
            <pc:sldMk cId="0" sldId="310"/>
            <ac:picMk id="109" creationId="{F2B8720E-E50B-4DD0-9E1F-B1BDEEA705F4}"/>
          </ac:picMkLst>
        </pc:picChg>
        <pc:picChg chg="mod">
          <ac:chgData name="K TSQ" userId="1d9b48f1f5b75d98" providerId="LiveId" clId="{6424A526-D462-4D40-8D49-49ADA10E637B}" dt="2021-10-31T23:23:22.881" v="16437"/>
          <ac:picMkLst>
            <pc:docMk/>
            <pc:sldMk cId="0" sldId="310"/>
            <ac:picMk id="128" creationId="{052189AD-F123-4618-8E3C-118463617CFA}"/>
          </ac:picMkLst>
        </pc:picChg>
        <pc:picChg chg="mod">
          <ac:chgData name="K TSQ" userId="1d9b48f1f5b75d98" providerId="LiveId" clId="{6424A526-D462-4D40-8D49-49ADA10E637B}" dt="2021-10-31T23:20:16.225" v="16381" actId="1076"/>
          <ac:picMkLst>
            <pc:docMk/>
            <pc:sldMk cId="0" sldId="310"/>
            <ac:picMk id="160" creationId="{5F2FC02D-3ACE-45C5-9866-52C40A76D781}"/>
          </ac:picMkLst>
        </pc:picChg>
        <pc:picChg chg="mod">
          <ac:chgData name="K TSQ" userId="1d9b48f1f5b75d98" providerId="LiveId" clId="{6424A526-D462-4D40-8D49-49ADA10E637B}" dt="2021-10-31T23:20:16.225" v="16381" actId="1076"/>
          <ac:picMkLst>
            <pc:docMk/>
            <pc:sldMk cId="0" sldId="310"/>
            <ac:picMk id="161" creationId="{D03545A5-317C-4185-8FCA-0C0506017237}"/>
          </ac:picMkLst>
        </pc:picChg>
        <pc:picChg chg="add mod">
          <ac:chgData name="K TSQ" userId="1d9b48f1f5b75d98" providerId="LiveId" clId="{6424A526-D462-4D40-8D49-49ADA10E637B}" dt="2021-10-31T23:26:14.554" v="16493"/>
          <ac:picMkLst>
            <pc:docMk/>
            <pc:sldMk cId="0" sldId="310"/>
            <ac:picMk id="164" creationId="{ED1580A4-5253-42EF-B203-9E58A5120D50}"/>
          </ac:picMkLst>
        </pc:picChg>
        <pc:cxnChg chg="mod">
          <ac:chgData name="K TSQ" userId="1d9b48f1f5b75d98" providerId="LiveId" clId="{6424A526-D462-4D40-8D49-49ADA10E637B}" dt="2021-10-31T23:19:34.635" v="16361" actId="478"/>
          <ac:cxnSpMkLst>
            <pc:docMk/>
            <pc:sldMk cId="0" sldId="310"/>
            <ac:cxnSpMk id="19" creationId="{00000000-0000-0000-0000-000000000000}"/>
          </ac:cxnSpMkLst>
        </pc:cxnChg>
        <pc:cxnChg chg="mod">
          <ac:chgData name="K TSQ" userId="1d9b48f1f5b75d98" providerId="LiveId" clId="{6424A526-D462-4D40-8D49-49ADA10E637B}" dt="2021-10-31T23:19:22.439" v="16358" actId="108"/>
          <ac:cxnSpMkLst>
            <pc:docMk/>
            <pc:sldMk cId="0" sldId="310"/>
            <ac:cxnSpMk id="30" creationId="{00000000-0000-0000-0000-000000000000}"/>
          </ac:cxnSpMkLst>
        </pc:cxnChg>
        <pc:cxnChg chg="mod">
          <ac:chgData name="K TSQ" userId="1d9b48f1f5b75d98" providerId="LiveId" clId="{6424A526-D462-4D40-8D49-49ADA10E637B}" dt="2021-10-31T23:19:22.439" v="16358" actId="108"/>
          <ac:cxnSpMkLst>
            <pc:docMk/>
            <pc:sldMk cId="0" sldId="310"/>
            <ac:cxnSpMk id="31" creationId="{00000000-0000-0000-0000-000000000000}"/>
          </ac:cxnSpMkLst>
        </pc:cxnChg>
        <pc:cxnChg chg="mod">
          <ac:chgData name="K TSQ" userId="1d9b48f1f5b75d98" providerId="LiveId" clId="{6424A526-D462-4D40-8D49-49ADA10E637B}" dt="2021-10-31T23:19:22.439" v="16358" actId="108"/>
          <ac:cxnSpMkLst>
            <pc:docMk/>
            <pc:sldMk cId="0" sldId="310"/>
            <ac:cxnSpMk id="32" creationId="{00000000-0000-0000-0000-000000000000}"/>
          </ac:cxnSpMkLst>
        </pc:cxnChg>
        <pc:cxnChg chg="mod">
          <ac:chgData name="K TSQ" userId="1d9b48f1f5b75d98" providerId="LiveId" clId="{6424A526-D462-4D40-8D49-49ADA10E637B}" dt="2021-10-31T23:19:22.439" v="16358" actId="108"/>
          <ac:cxnSpMkLst>
            <pc:docMk/>
            <pc:sldMk cId="0" sldId="310"/>
            <ac:cxnSpMk id="33" creationId="{00000000-0000-0000-0000-000000000000}"/>
          </ac:cxnSpMkLst>
        </pc:cxnChg>
        <pc:cxnChg chg="mod">
          <ac:chgData name="K TSQ" userId="1d9b48f1f5b75d98" providerId="LiveId" clId="{6424A526-D462-4D40-8D49-49ADA10E637B}" dt="2021-10-31T23:19:22.439" v="16358" actId="108"/>
          <ac:cxnSpMkLst>
            <pc:docMk/>
            <pc:sldMk cId="0" sldId="310"/>
            <ac:cxnSpMk id="34" creationId="{00000000-0000-0000-0000-000000000000}"/>
          </ac:cxnSpMkLst>
        </pc:cxnChg>
        <pc:cxnChg chg="mod">
          <ac:chgData name="K TSQ" userId="1d9b48f1f5b75d98" providerId="LiveId" clId="{6424A526-D462-4D40-8D49-49ADA10E637B}" dt="2021-10-31T23:19:22.439" v="16358" actId="108"/>
          <ac:cxnSpMkLst>
            <pc:docMk/>
            <pc:sldMk cId="0" sldId="310"/>
            <ac:cxnSpMk id="35" creationId="{00000000-0000-0000-0000-000000000000}"/>
          </ac:cxnSpMkLst>
        </pc:cxnChg>
        <pc:cxnChg chg="mod">
          <ac:chgData name="K TSQ" userId="1d9b48f1f5b75d98" providerId="LiveId" clId="{6424A526-D462-4D40-8D49-49ADA10E637B}" dt="2021-10-31T23:19:22.439" v="16358" actId="108"/>
          <ac:cxnSpMkLst>
            <pc:docMk/>
            <pc:sldMk cId="0" sldId="310"/>
            <ac:cxnSpMk id="39" creationId="{00000000-0000-0000-0000-000000000000}"/>
          </ac:cxnSpMkLst>
        </pc:cxnChg>
        <pc:cxnChg chg="mod">
          <ac:chgData name="K TSQ" userId="1d9b48f1f5b75d98" providerId="LiveId" clId="{6424A526-D462-4D40-8D49-49ADA10E637B}" dt="2021-10-31T23:19:18.737" v="16355" actId="108"/>
          <ac:cxnSpMkLst>
            <pc:docMk/>
            <pc:sldMk cId="0" sldId="310"/>
            <ac:cxnSpMk id="46" creationId="{00000000-0000-0000-0000-000000000000}"/>
          </ac:cxnSpMkLst>
        </pc:cxnChg>
        <pc:cxnChg chg="mod">
          <ac:chgData name="K TSQ" userId="1d9b48f1f5b75d98" providerId="LiveId" clId="{6424A526-D462-4D40-8D49-49ADA10E637B}" dt="2021-10-31T23:19:18.737" v="16355" actId="108"/>
          <ac:cxnSpMkLst>
            <pc:docMk/>
            <pc:sldMk cId="0" sldId="310"/>
            <ac:cxnSpMk id="48" creationId="{00000000-0000-0000-0000-000000000000}"/>
          </ac:cxnSpMkLst>
        </pc:cxnChg>
        <pc:cxnChg chg="mod">
          <ac:chgData name="K TSQ" userId="1d9b48f1f5b75d98" providerId="LiveId" clId="{6424A526-D462-4D40-8D49-49ADA10E637B}" dt="2021-10-31T23:19:18.737" v="16355" actId="108"/>
          <ac:cxnSpMkLst>
            <pc:docMk/>
            <pc:sldMk cId="0" sldId="310"/>
            <ac:cxnSpMk id="51" creationId="{00000000-0000-0000-0000-000000000000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62" creationId="{0BD93235-12E9-4F8C-A038-02850B3E8EAE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74" creationId="{B97B9C20-1678-4735-9B04-EBB1AA4DF43E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85" creationId="{34FD4AE7-C8EA-413F-AB17-E40073C85CBB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86" creationId="{6370756D-F6EC-4D58-B7D8-2A6CC9A6BE23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87" creationId="{74898D87-1E7D-41C4-854F-338738D3CA00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88" creationId="{F5326706-8C72-4165-AEF3-8D2BE41A4CDC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89" creationId="{52D9B3D0-FE8B-4860-8265-32D277A5D750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90" creationId="{CB65EB1E-F4B0-471C-A4D3-64356DA794C2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94" creationId="{7B82B1C4-83B7-4C69-9095-452E9052CD64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101" creationId="{30CD5172-054B-45E1-BB83-9C402437B23E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103" creationId="{AC5CFB20-3457-482D-B670-92041E30FBEB}"/>
          </ac:cxnSpMkLst>
        </pc:cxnChg>
        <pc:cxnChg chg="mod">
          <ac:chgData name="K TSQ" userId="1d9b48f1f5b75d98" providerId="LiveId" clId="{6424A526-D462-4D40-8D49-49ADA10E637B}" dt="2021-10-31T23:19:51.198" v="16369"/>
          <ac:cxnSpMkLst>
            <pc:docMk/>
            <pc:sldMk cId="0" sldId="310"/>
            <ac:cxnSpMk id="106" creationId="{D25270A4-EB98-4F37-B7B3-4AC081CCBE1A}"/>
          </ac:cxnSpMkLst>
        </pc:cxnChg>
        <pc:cxnChg chg="mod">
          <ac:chgData name="K TSQ" userId="1d9b48f1f5b75d98" providerId="LiveId" clId="{6424A526-D462-4D40-8D49-49ADA10E637B}" dt="2021-10-31T23:21:51.249" v="16404" actId="14100"/>
          <ac:cxnSpMkLst>
            <pc:docMk/>
            <pc:sldMk cId="0" sldId="310"/>
            <ac:cxnSpMk id="114" creationId="{359D87E8-28AB-438E-B1B1-83811B58E370}"/>
          </ac:cxnSpMkLst>
        </pc:cxnChg>
        <pc:cxnChg chg="mod">
          <ac:chgData name="K TSQ" userId="1d9b48f1f5b75d98" providerId="LiveId" clId="{6424A526-D462-4D40-8D49-49ADA10E637B}" dt="2021-10-31T23:23:22.881" v="16437"/>
          <ac:cxnSpMkLst>
            <pc:docMk/>
            <pc:sldMk cId="0" sldId="310"/>
            <ac:cxnSpMk id="126" creationId="{1A63E829-9A5F-481B-BBA0-36D1D4B00515}"/>
          </ac:cxnSpMkLst>
        </pc:cxnChg>
        <pc:cxnChg chg="mod">
          <ac:chgData name="K TSQ" userId="1d9b48f1f5b75d98" providerId="LiveId" clId="{6424A526-D462-4D40-8D49-49ADA10E637B}" dt="2021-10-31T23:22:55.011" v="16433"/>
          <ac:cxnSpMkLst>
            <pc:docMk/>
            <pc:sldMk cId="0" sldId="310"/>
            <ac:cxnSpMk id="137" creationId="{D5E67356-657C-4AC1-95CB-F76C04ACA785}"/>
          </ac:cxnSpMkLst>
        </pc:cxnChg>
        <pc:cxnChg chg="mod">
          <ac:chgData name="K TSQ" userId="1d9b48f1f5b75d98" providerId="LiveId" clId="{6424A526-D462-4D40-8D49-49ADA10E637B}" dt="2021-10-31T23:22:55.011" v="16433"/>
          <ac:cxnSpMkLst>
            <pc:docMk/>
            <pc:sldMk cId="0" sldId="310"/>
            <ac:cxnSpMk id="138" creationId="{50A4D288-283C-43F2-B986-E8150B1E952C}"/>
          </ac:cxnSpMkLst>
        </pc:cxnChg>
        <pc:cxnChg chg="mod">
          <ac:chgData name="K TSQ" userId="1d9b48f1f5b75d98" providerId="LiveId" clId="{6424A526-D462-4D40-8D49-49ADA10E637B}" dt="2021-10-31T23:22:55.011" v="16433"/>
          <ac:cxnSpMkLst>
            <pc:docMk/>
            <pc:sldMk cId="0" sldId="310"/>
            <ac:cxnSpMk id="139" creationId="{5DF2BE6F-E6A2-4DED-92AC-B5405A7D4639}"/>
          </ac:cxnSpMkLst>
        </pc:cxnChg>
        <pc:cxnChg chg="mod">
          <ac:chgData name="K TSQ" userId="1d9b48f1f5b75d98" providerId="LiveId" clId="{6424A526-D462-4D40-8D49-49ADA10E637B}" dt="2021-10-31T23:22:55.011" v="16433"/>
          <ac:cxnSpMkLst>
            <pc:docMk/>
            <pc:sldMk cId="0" sldId="310"/>
            <ac:cxnSpMk id="140" creationId="{7E4315FD-D8FA-46BC-8419-C7E8AB13D940}"/>
          </ac:cxnSpMkLst>
        </pc:cxnChg>
        <pc:cxnChg chg="mod">
          <ac:chgData name="K TSQ" userId="1d9b48f1f5b75d98" providerId="LiveId" clId="{6424A526-D462-4D40-8D49-49ADA10E637B}" dt="2021-10-31T23:22:55.011" v="16433"/>
          <ac:cxnSpMkLst>
            <pc:docMk/>
            <pc:sldMk cId="0" sldId="310"/>
            <ac:cxnSpMk id="141" creationId="{83B26E8B-F663-4E3D-942D-DFF877EAC920}"/>
          </ac:cxnSpMkLst>
        </pc:cxnChg>
        <pc:cxnChg chg="mod">
          <ac:chgData name="K TSQ" userId="1d9b48f1f5b75d98" providerId="LiveId" clId="{6424A526-D462-4D40-8D49-49ADA10E637B}" dt="2021-10-31T23:22:55.011" v="16433"/>
          <ac:cxnSpMkLst>
            <pc:docMk/>
            <pc:sldMk cId="0" sldId="310"/>
            <ac:cxnSpMk id="142" creationId="{2562C4A3-A19E-4327-A6C0-52D29495BD0B}"/>
          </ac:cxnSpMkLst>
        </pc:cxnChg>
        <pc:cxnChg chg="mod">
          <ac:chgData name="K TSQ" userId="1d9b48f1f5b75d98" providerId="LiveId" clId="{6424A526-D462-4D40-8D49-49ADA10E637B}" dt="2021-10-31T23:22:55.011" v="16433"/>
          <ac:cxnSpMkLst>
            <pc:docMk/>
            <pc:sldMk cId="0" sldId="310"/>
            <ac:cxnSpMk id="146" creationId="{F39D4A27-F481-46D5-9AA1-BED79B64656F}"/>
          </ac:cxnSpMkLst>
        </pc:cxnChg>
        <pc:cxnChg chg="mod">
          <ac:chgData name="K TSQ" userId="1d9b48f1f5b75d98" providerId="LiveId" clId="{6424A526-D462-4D40-8D49-49ADA10E637B}" dt="2021-10-31T23:22:48.407" v="16426"/>
          <ac:cxnSpMkLst>
            <pc:docMk/>
            <pc:sldMk cId="0" sldId="310"/>
            <ac:cxnSpMk id="153" creationId="{186616D9-215F-47B8-BCFC-5510C768E481}"/>
          </ac:cxnSpMkLst>
        </pc:cxnChg>
        <pc:cxnChg chg="mod">
          <ac:chgData name="K TSQ" userId="1d9b48f1f5b75d98" providerId="LiveId" clId="{6424A526-D462-4D40-8D49-49ADA10E637B}" dt="2021-10-31T23:22:48.407" v="16426"/>
          <ac:cxnSpMkLst>
            <pc:docMk/>
            <pc:sldMk cId="0" sldId="310"/>
            <ac:cxnSpMk id="155" creationId="{A2AC7C0E-D34F-45D1-A4DD-E19D14863330}"/>
          </ac:cxnSpMkLst>
        </pc:cxnChg>
        <pc:cxnChg chg="mod">
          <ac:chgData name="K TSQ" userId="1d9b48f1f5b75d98" providerId="LiveId" clId="{6424A526-D462-4D40-8D49-49ADA10E637B}" dt="2021-10-31T23:22:48.407" v="16426"/>
          <ac:cxnSpMkLst>
            <pc:docMk/>
            <pc:sldMk cId="0" sldId="310"/>
            <ac:cxnSpMk id="158" creationId="{B0B66D77-8D0D-48EB-BF09-A87DED1F81BB}"/>
          </ac:cxnSpMkLst>
        </pc:cxnChg>
      </pc:sldChg>
      <pc:sldChg chg="addSp modSp add mod">
        <pc:chgData name="K TSQ" userId="1d9b48f1f5b75d98" providerId="LiveId" clId="{6424A526-D462-4D40-8D49-49ADA10E637B}" dt="2021-10-31T23:26:15.055" v="16494"/>
        <pc:sldMkLst>
          <pc:docMk/>
          <pc:sldMk cId="0" sldId="311"/>
        </pc:sldMkLst>
        <pc:spChg chg="mod">
          <ac:chgData name="K TSQ" userId="1d9b48f1f5b75d98" providerId="LiveId" clId="{6424A526-D462-4D40-8D49-49ADA10E637B}" dt="2021-10-31T23:18:45.807" v="16343" actId="20577"/>
          <ac:spMkLst>
            <pc:docMk/>
            <pc:sldMk cId="0" sldId="311"/>
            <ac:spMk id="2" creationId="{00000000-0000-0000-0000-000000000000}"/>
          </ac:spMkLst>
        </pc:spChg>
        <pc:grpChg chg="mod">
          <ac:chgData name="K TSQ" userId="1d9b48f1f5b75d98" providerId="LiveId" clId="{6424A526-D462-4D40-8D49-49ADA10E637B}" dt="2021-10-31T20:05:23.023" v="7134" actId="1076"/>
          <ac:grpSpMkLst>
            <pc:docMk/>
            <pc:sldMk cId="0" sldId="311"/>
            <ac:grpSpMk id="4" creationId="{00000000-0000-0000-0000-000000000000}"/>
          </ac:grpSpMkLst>
        </pc:grpChg>
        <pc:picChg chg="add mod">
          <ac:chgData name="K TSQ" userId="1d9b48f1f5b75d98" providerId="LiveId" clId="{6424A526-D462-4D40-8D49-49ADA10E637B}" dt="2021-10-31T23:26:15.055" v="16494"/>
          <ac:picMkLst>
            <pc:docMk/>
            <pc:sldMk cId="0" sldId="311"/>
            <ac:picMk id="9" creationId="{25CCDA0D-61FB-4F31-866D-FC916FADBEB5}"/>
          </ac:picMkLst>
        </pc:picChg>
      </pc:sldChg>
      <pc:sldChg chg="addSp delSp modSp add mod modAnim">
        <pc:chgData name="K TSQ" userId="1d9b48f1f5b75d98" providerId="LiveId" clId="{6424A526-D462-4D40-8D49-49ADA10E637B}" dt="2021-10-31T23:26:24.008" v="16497"/>
        <pc:sldMkLst>
          <pc:docMk/>
          <pc:sldMk cId="0" sldId="312"/>
        </pc:sldMkLst>
        <pc:spChg chg="mod">
          <ac:chgData name="K TSQ" userId="1d9b48f1f5b75d98" providerId="LiveId" clId="{6424A526-D462-4D40-8D49-49ADA10E637B}" dt="2021-10-31T20:04:42.189" v="7107" actId="113"/>
          <ac:spMkLst>
            <pc:docMk/>
            <pc:sldMk cId="0" sldId="312"/>
            <ac:spMk id="2" creationId="{00000000-0000-0000-0000-000000000000}"/>
          </ac:spMkLst>
        </pc:spChg>
        <pc:spChg chg="mod">
          <ac:chgData name="K TSQ" userId="1d9b48f1f5b75d98" providerId="LiveId" clId="{6424A526-D462-4D40-8D49-49ADA10E637B}" dt="2021-10-31T23:23:47.551" v="16446" actId="15"/>
          <ac:spMkLst>
            <pc:docMk/>
            <pc:sldMk cId="0" sldId="312"/>
            <ac:spMk id="3" creationId="{00000000-0000-0000-0000-000000000000}"/>
          </ac:spMkLst>
        </pc:spChg>
        <pc:grpChg chg="add mod">
          <ac:chgData name="K TSQ" userId="1d9b48f1f5b75d98" providerId="LiveId" clId="{6424A526-D462-4D40-8D49-49ADA10E637B}" dt="2021-10-31T20:05:12.789" v="7133" actId="1076"/>
          <ac:grpSpMkLst>
            <pc:docMk/>
            <pc:sldMk cId="0" sldId="312"/>
            <ac:grpSpMk id="6" creationId="{BEDCC6FA-30E3-411A-A544-E3E0D1FC0730}"/>
          </ac:grpSpMkLst>
        </pc:grpChg>
        <pc:graphicFrameChg chg="mod">
          <ac:chgData name="K TSQ" userId="1d9b48f1f5b75d98" providerId="LiveId" clId="{6424A526-D462-4D40-8D49-49ADA10E637B}" dt="2021-10-31T20:05:11.269" v="7132" actId="164"/>
          <ac:graphicFrameMkLst>
            <pc:docMk/>
            <pc:sldMk cId="0" sldId="312"/>
            <ac:graphicFrameMk id="4" creationId="{00000000-0000-0000-0000-000000000000}"/>
          </ac:graphicFrameMkLst>
        </pc:graphicFrameChg>
        <pc:picChg chg="mod">
          <ac:chgData name="K TSQ" userId="1d9b48f1f5b75d98" providerId="LiveId" clId="{6424A526-D462-4D40-8D49-49ADA10E637B}" dt="2021-10-31T20:05:11.269" v="7132" actId="164"/>
          <ac:picMkLst>
            <pc:docMk/>
            <pc:sldMk cId="0" sldId="312"/>
            <ac:picMk id="5" creationId="{00000000-0000-0000-0000-000000000000}"/>
          </ac:picMkLst>
        </pc:picChg>
        <pc:picChg chg="add del mod">
          <ac:chgData name="K TSQ" userId="1d9b48f1f5b75d98" providerId="LiveId" clId="{6424A526-D462-4D40-8D49-49ADA10E637B}" dt="2021-10-31T23:26:21.035" v="16496"/>
          <ac:picMkLst>
            <pc:docMk/>
            <pc:sldMk cId="0" sldId="312"/>
            <ac:picMk id="7" creationId="{92543490-4CA9-4CC4-A760-794EB225F3DF}"/>
          </ac:picMkLst>
        </pc:picChg>
        <pc:picChg chg="add mod">
          <ac:chgData name="K TSQ" userId="1d9b48f1f5b75d98" providerId="LiveId" clId="{6424A526-D462-4D40-8D49-49ADA10E637B}" dt="2021-10-31T23:26:24.008" v="16497"/>
          <ac:picMkLst>
            <pc:docMk/>
            <pc:sldMk cId="0" sldId="312"/>
            <ac:picMk id="8" creationId="{F2A5A0AB-7163-4396-941F-65EA182CD13C}"/>
          </ac:picMkLst>
        </pc:picChg>
      </pc:sldChg>
      <pc:sldChg chg="addSp modSp add mod">
        <pc:chgData name="K TSQ" userId="1d9b48f1f5b75d98" providerId="LiveId" clId="{6424A526-D462-4D40-8D49-49ADA10E637B}" dt="2021-10-31T23:26:25.007" v="16498"/>
        <pc:sldMkLst>
          <pc:docMk/>
          <pc:sldMk cId="0" sldId="313"/>
        </pc:sldMkLst>
        <pc:spChg chg="mod">
          <ac:chgData name="K TSQ" userId="1d9b48f1f5b75d98" providerId="LiveId" clId="{6424A526-D462-4D40-8D49-49ADA10E637B}" dt="2021-10-31T20:07:58.474" v="7388" actId="113"/>
          <ac:spMkLst>
            <pc:docMk/>
            <pc:sldMk cId="0" sldId="313"/>
            <ac:spMk id="2" creationId="{00000000-0000-0000-0000-000000000000}"/>
          </ac:spMkLst>
        </pc:spChg>
        <pc:spChg chg="add mod">
          <ac:chgData name="K TSQ" userId="1d9b48f1f5b75d98" providerId="LiveId" clId="{6424A526-D462-4D40-8D49-49ADA10E637B}" dt="2021-10-31T20:09:24.737" v="7476"/>
          <ac:spMkLst>
            <pc:docMk/>
            <pc:sldMk cId="0" sldId="313"/>
            <ac:spMk id="5" creationId="{D4C5B7C6-307A-4109-9DCA-BE107E095295}"/>
          </ac:spMkLst>
        </pc:spChg>
        <pc:picChg chg="mod">
          <ac:chgData name="K TSQ" userId="1d9b48f1f5b75d98" providerId="LiveId" clId="{6424A526-D462-4D40-8D49-49ADA10E637B}" dt="2021-10-31T20:09:15.663" v="7470" actId="1076"/>
          <ac:picMkLst>
            <pc:docMk/>
            <pc:sldMk cId="0" sldId="313"/>
            <ac:picMk id="4" creationId="{00000000-0000-0000-0000-000000000000}"/>
          </ac:picMkLst>
        </pc:picChg>
        <pc:picChg chg="add mod">
          <ac:chgData name="K TSQ" userId="1d9b48f1f5b75d98" providerId="LiveId" clId="{6424A526-D462-4D40-8D49-49ADA10E637B}" dt="2021-10-31T23:26:25.007" v="16498"/>
          <ac:picMkLst>
            <pc:docMk/>
            <pc:sldMk cId="0" sldId="313"/>
            <ac:picMk id="6" creationId="{DACF0137-5B1B-4B9F-8F4A-17BDA1862F73}"/>
          </ac:picMkLst>
        </pc:picChg>
      </pc:sldChg>
      <pc:sldChg chg="addSp modSp add mod">
        <pc:chgData name="K TSQ" userId="1d9b48f1f5b75d98" providerId="LiveId" clId="{6424A526-D462-4D40-8D49-49ADA10E637B}" dt="2021-10-31T23:26:25.429" v="16499"/>
        <pc:sldMkLst>
          <pc:docMk/>
          <pc:sldMk cId="0" sldId="314"/>
        </pc:sldMkLst>
        <pc:spChg chg="mod">
          <ac:chgData name="K TSQ" userId="1d9b48f1f5b75d98" providerId="LiveId" clId="{6424A526-D462-4D40-8D49-49ADA10E637B}" dt="2021-10-31T20:33:48.619" v="8344" actId="20577"/>
          <ac:spMkLst>
            <pc:docMk/>
            <pc:sldMk cId="0" sldId="314"/>
            <ac:spMk id="2" creationId="{00000000-0000-0000-0000-000000000000}"/>
          </ac:spMkLst>
        </pc:spChg>
        <pc:picChg chg="mod">
          <ac:chgData name="K TSQ" userId="1d9b48f1f5b75d98" providerId="LiveId" clId="{6424A526-D462-4D40-8D49-49ADA10E637B}" dt="2021-10-31T20:10:14.039" v="7496" actId="1076"/>
          <ac:picMkLst>
            <pc:docMk/>
            <pc:sldMk cId="0" sldId="314"/>
            <ac:picMk id="4" creationId="{00000000-0000-0000-0000-000000000000}"/>
          </ac:picMkLst>
        </pc:picChg>
        <pc:picChg chg="mod">
          <ac:chgData name="K TSQ" userId="1d9b48f1f5b75d98" providerId="LiveId" clId="{6424A526-D462-4D40-8D49-49ADA10E637B}" dt="2021-10-31T20:10:12.645" v="7495" actId="1076"/>
          <ac:picMkLst>
            <pc:docMk/>
            <pc:sldMk cId="0" sldId="314"/>
            <ac:picMk id="5" creationId="{00000000-0000-0000-0000-000000000000}"/>
          </ac:picMkLst>
        </pc:picChg>
        <pc:picChg chg="add mod">
          <ac:chgData name="K TSQ" userId="1d9b48f1f5b75d98" providerId="LiveId" clId="{6424A526-D462-4D40-8D49-49ADA10E637B}" dt="2021-10-31T23:26:25.429" v="16499"/>
          <ac:picMkLst>
            <pc:docMk/>
            <pc:sldMk cId="0" sldId="314"/>
            <ac:picMk id="6" creationId="{ECD8B5EA-042A-4656-9592-E11D7AFF79DA}"/>
          </ac:picMkLst>
        </pc:picChg>
      </pc:sldChg>
      <pc:sldChg chg="addSp delSp modSp new mod">
        <pc:chgData name="K TSQ" userId="1d9b48f1f5b75d98" providerId="LiveId" clId="{6424A526-D462-4D40-8D49-49ADA10E637B}" dt="2021-10-31T23:26:26.303" v="16501"/>
        <pc:sldMkLst>
          <pc:docMk/>
          <pc:sldMk cId="445178318" sldId="315"/>
        </pc:sldMkLst>
        <pc:spChg chg="mod">
          <ac:chgData name="K TSQ" userId="1d9b48f1f5b75d98" providerId="LiveId" clId="{6424A526-D462-4D40-8D49-49ADA10E637B}" dt="2021-10-31T20:45:54.582" v="8760" actId="207"/>
          <ac:spMkLst>
            <pc:docMk/>
            <pc:sldMk cId="445178318" sldId="315"/>
            <ac:spMk id="2" creationId="{FF4F1BC5-F88F-47B0-B774-13616FD35B59}"/>
          </ac:spMkLst>
        </pc:spChg>
        <pc:spChg chg="mod">
          <ac:chgData name="K TSQ" userId="1d9b48f1f5b75d98" providerId="LiveId" clId="{6424A526-D462-4D40-8D49-49ADA10E637B}" dt="2021-10-31T21:05:59.133" v="9440" actId="20577"/>
          <ac:spMkLst>
            <pc:docMk/>
            <pc:sldMk cId="445178318" sldId="315"/>
            <ac:spMk id="3" creationId="{B81EF4B1-34D0-4B7B-B5FB-0C4E7E9E7CBF}"/>
          </ac:spMkLst>
        </pc:spChg>
        <pc:spChg chg="add del mod">
          <ac:chgData name="K TSQ" userId="1d9b48f1f5b75d98" providerId="LiveId" clId="{6424A526-D462-4D40-8D49-49ADA10E637B}" dt="2021-10-31T20:39:00.525" v="8600" actId="478"/>
          <ac:spMkLst>
            <pc:docMk/>
            <pc:sldMk cId="445178318" sldId="315"/>
            <ac:spMk id="5" creationId="{EA02C88E-3D4F-4FC9-AB04-E118E06AD4EE}"/>
          </ac:spMkLst>
        </pc:spChg>
        <pc:picChg chg="add mod modCrop">
          <ac:chgData name="K TSQ" userId="1d9b48f1f5b75d98" providerId="LiveId" clId="{6424A526-D462-4D40-8D49-49ADA10E637B}" dt="2021-10-31T21:06:50.418" v="9453" actId="1076"/>
          <ac:picMkLst>
            <pc:docMk/>
            <pc:sldMk cId="445178318" sldId="315"/>
            <ac:picMk id="7" creationId="{E1E4FFC2-42CB-4EE9-93DD-2959B39B5A05}"/>
          </ac:picMkLst>
        </pc:picChg>
        <pc:picChg chg="add del mod">
          <ac:chgData name="K TSQ" userId="1d9b48f1f5b75d98" providerId="LiveId" clId="{6424A526-D462-4D40-8D49-49ADA10E637B}" dt="2021-10-31T21:03:52.875" v="9394" actId="478"/>
          <ac:picMkLst>
            <pc:docMk/>
            <pc:sldMk cId="445178318" sldId="315"/>
            <ac:picMk id="16" creationId="{F5D20CAD-6D15-497E-AFF9-FE83FA3D4174}"/>
          </ac:picMkLst>
        </pc:picChg>
        <pc:picChg chg="add mod">
          <ac:chgData name="K TSQ" userId="1d9b48f1f5b75d98" providerId="LiveId" clId="{6424A526-D462-4D40-8D49-49ADA10E637B}" dt="2021-10-31T21:06:54.200" v="9454" actId="1076"/>
          <ac:picMkLst>
            <pc:docMk/>
            <pc:sldMk cId="445178318" sldId="315"/>
            <ac:picMk id="21" creationId="{E6052AD3-3A6F-4BBE-BDF4-7C9EF11E0440}"/>
          </ac:picMkLst>
        </pc:picChg>
        <pc:picChg chg="add mod">
          <ac:chgData name="K TSQ" userId="1d9b48f1f5b75d98" providerId="LiveId" clId="{6424A526-D462-4D40-8D49-49ADA10E637B}" dt="2021-10-31T23:26:26.303" v="16501"/>
          <ac:picMkLst>
            <pc:docMk/>
            <pc:sldMk cId="445178318" sldId="315"/>
            <ac:picMk id="26" creationId="{D61A4E4C-2200-4D3F-84A7-3A94B83CCFC7}"/>
          </ac:picMkLst>
        </pc:picChg>
        <pc:cxnChg chg="add mod">
          <ac:chgData name="K TSQ" userId="1d9b48f1f5b75d98" providerId="LiveId" clId="{6424A526-D462-4D40-8D49-49ADA10E637B}" dt="2021-10-31T21:05:55.222" v="9437" actId="14100"/>
          <ac:cxnSpMkLst>
            <pc:docMk/>
            <pc:sldMk cId="445178318" sldId="315"/>
            <ac:cxnSpMk id="9" creationId="{CC25E505-3DFE-4132-8E78-AB26DE6B96A0}"/>
          </ac:cxnSpMkLst>
        </pc:cxnChg>
        <pc:cxnChg chg="add del mod">
          <ac:chgData name="K TSQ" userId="1d9b48f1f5b75d98" providerId="LiveId" clId="{6424A526-D462-4D40-8D49-49ADA10E637B}" dt="2021-10-31T21:03:54.448" v="9395" actId="478"/>
          <ac:cxnSpMkLst>
            <pc:docMk/>
            <pc:sldMk cId="445178318" sldId="315"/>
            <ac:cxnSpMk id="17" creationId="{878B76B3-FEF6-47D4-ACBF-6A6BE9B6D910}"/>
          </ac:cxnSpMkLst>
        </pc:cxnChg>
      </pc:sldChg>
      <pc:sldChg chg="addSp modSp new mod modAnim">
        <pc:chgData name="K TSQ" userId="1d9b48f1f5b75d98" providerId="LiveId" clId="{6424A526-D462-4D40-8D49-49ADA10E637B}" dt="2021-10-31T23:26:25.867" v="16500"/>
        <pc:sldMkLst>
          <pc:docMk/>
          <pc:sldMk cId="4102777951" sldId="316"/>
        </pc:sldMkLst>
        <pc:spChg chg="mod">
          <ac:chgData name="K TSQ" userId="1d9b48f1f5b75d98" providerId="LiveId" clId="{6424A526-D462-4D40-8D49-49ADA10E637B}" dt="2021-10-31T20:10:39.389" v="7561" actId="113"/>
          <ac:spMkLst>
            <pc:docMk/>
            <pc:sldMk cId="4102777951" sldId="316"/>
            <ac:spMk id="2" creationId="{8D28EB62-A38A-4436-9417-2341A89A8973}"/>
          </ac:spMkLst>
        </pc:spChg>
        <pc:spChg chg="mod">
          <ac:chgData name="K TSQ" userId="1d9b48f1f5b75d98" providerId="LiveId" clId="{6424A526-D462-4D40-8D49-49ADA10E637B}" dt="2021-10-31T20:11:57.995" v="7773"/>
          <ac:spMkLst>
            <pc:docMk/>
            <pc:sldMk cId="4102777951" sldId="316"/>
            <ac:spMk id="3" creationId="{AAB96C4A-9025-4BF2-B349-533BF4C934DF}"/>
          </ac:spMkLst>
        </pc:spChg>
        <pc:picChg chg="add mod">
          <ac:chgData name="K TSQ" userId="1d9b48f1f5b75d98" providerId="LiveId" clId="{6424A526-D462-4D40-8D49-49ADA10E637B}" dt="2021-10-31T20:36:41.601" v="8437" actId="1076"/>
          <ac:picMkLst>
            <pc:docMk/>
            <pc:sldMk cId="4102777951" sldId="316"/>
            <ac:picMk id="5" creationId="{7832BD6E-81B0-4FB8-8D71-098ABFF8F4AB}"/>
          </ac:picMkLst>
        </pc:picChg>
        <pc:picChg chg="add mod">
          <ac:chgData name="K TSQ" userId="1d9b48f1f5b75d98" providerId="LiveId" clId="{6424A526-D462-4D40-8D49-49ADA10E637B}" dt="2021-10-31T23:26:25.867" v="16500"/>
          <ac:picMkLst>
            <pc:docMk/>
            <pc:sldMk cId="4102777951" sldId="316"/>
            <ac:picMk id="6" creationId="{86337468-0BA9-4B75-BF29-DD8CBE9A898D}"/>
          </ac:picMkLst>
        </pc:picChg>
      </pc:sldChg>
      <pc:sldChg chg="addSp delSp modSp new mod setBg">
        <pc:chgData name="K TSQ" userId="1d9b48f1f5b75d98" providerId="LiveId" clId="{6424A526-D462-4D40-8D49-49ADA10E637B}" dt="2021-10-31T23:26:08.663" v="16482"/>
        <pc:sldMkLst>
          <pc:docMk/>
          <pc:sldMk cId="3757901811" sldId="317"/>
        </pc:sldMkLst>
        <pc:spChg chg="mod">
          <ac:chgData name="K TSQ" userId="1d9b48f1f5b75d98" providerId="LiveId" clId="{6424A526-D462-4D40-8D49-49ADA10E637B}" dt="2021-10-31T20:31:35.637" v="8194" actId="26606"/>
          <ac:spMkLst>
            <pc:docMk/>
            <pc:sldMk cId="3757901811" sldId="317"/>
            <ac:spMk id="2" creationId="{D82B3E62-6A4A-458B-BDB2-F9057C6F3B16}"/>
          </ac:spMkLst>
        </pc:spChg>
        <pc:spChg chg="mod">
          <ac:chgData name="K TSQ" userId="1d9b48f1f5b75d98" providerId="LiveId" clId="{6424A526-D462-4D40-8D49-49ADA10E637B}" dt="2021-10-31T22:40:36.143" v="14734" actId="207"/>
          <ac:spMkLst>
            <pc:docMk/>
            <pc:sldMk cId="3757901811" sldId="317"/>
            <ac:spMk id="3" creationId="{D296C484-6D40-402E-94E3-CF3E16D53D3C}"/>
          </ac:spMkLst>
        </pc:spChg>
        <pc:spChg chg="add del">
          <ac:chgData name="K TSQ" userId="1d9b48f1f5b75d98" providerId="LiveId" clId="{6424A526-D462-4D40-8D49-49ADA10E637B}" dt="2021-10-31T20:31:35.637" v="8194" actId="26606"/>
          <ac:spMkLst>
            <pc:docMk/>
            <pc:sldMk cId="3757901811" sldId="317"/>
            <ac:spMk id="6" creationId="{EF666E30-6F0A-449A-BEC2-DF59127354DF}"/>
          </ac:spMkLst>
        </pc:spChg>
        <pc:spChg chg="add del">
          <ac:chgData name="K TSQ" userId="1d9b48f1f5b75d98" providerId="LiveId" clId="{6424A526-D462-4D40-8D49-49ADA10E637B}" dt="2021-10-31T20:31:35.637" v="8194" actId="26606"/>
          <ac:spMkLst>
            <pc:docMk/>
            <pc:sldMk cId="3757901811" sldId="317"/>
            <ac:spMk id="7" creationId="{CE3C5560-7A9C-489F-9148-18C5E1D0F0B2}"/>
          </ac:spMkLst>
        </pc:spChg>
        <pc:spChg chg="add del">
          <ac:chgData name="K TSQ" userId="1d9b48f1f5b75d98" providerId="LiveId" clId="{6424A526-D462-4D40-8D49-49ADA10E637B}" dt="2021-10-31T20:31:35.637" v="8194" actId="26606"/>
          <ac:spMkLst>
            <pc:docMk/>
            <pc:sldMk cId="3757901811" sldId="317"/>
            <ac:spMk id="8" creationId="{C5CB530E-515E-412C-9DF1-5F8FFBD6F383}"/>
          </ac:spMkLst>
        </pc:spChg>
        <pc:spChg chg="add del">
          <ac:chgData name="K TSQ" userId="1d9b48f1f5b75d98" providerId="LiveId" clId="{6424A526-D462-4D40-8D49-49ADA10E637B}" dt="2021-10-31T20:31:27.479" v="8192" actId="26606"/>
          <ac:spMkLst>
            <pc:docMk/>
            <pc:sldMk cId="3757901811" sldId="317"/>
            <ac:spMk id="9" creationId="{C7D023E4-8DE1-436E-9847-ED6A4B4B04FD}"/>
          </ac:spMkLst>
        </pc:spChg>
        <pc:spChg chg="add del">
          <ac:chgData name="K TSQ" userId="1d9b48f1f5b75d98" providerId="LiveId" clId="{6424A526-D462-4D40-8D49-49ADA10E637B}" dt="2021-10-31T20:31:35.637" v="8194" actId="26606"/>
          <ac:spMkLst>
            <pc:docMk/>
            <pc:sldMk cId="3757901811" sldId="317"/>
            <ac:spMk id="10" creationId="{712D4376-A578-4FF1-94FC-245E7A6A489F}"/>
          </ac:spMkLst>
        </pc:spChg>
        <pc:spChg chg="add del">
          <ac:chgData name="K TSQ" userId="1d9b48f1f5b75d98" providerId="LiveId" clId="{6424A526-D462-4D40-8D49-49ADA10E637B}" dt="2021-10-31T20:31:35.637" v="8194" actId="26606"/>
          <ac:spMkLst>
            <pc:docMk/>
            <pc:sldMk cId="3757901811" sldId="317"/>
            <ac:spMk id="14" creationId="{AEA7509D-F04F-40CB-A0B3-EEF16499CC9F}"/>
          </ac:spMkLst>
        </pc:spChg>
        <pc:grpChg chg="add del">
          <ac:chgData name="K TSQ" userId="1d9b48f1f5b75d98" providerId="LiveId" clId="{6424A526-D462-4D40-8D49-49ADA10E637B}" dt="2021-10-31T20:31:27.479" v="8192" actId="26606"/>
          <ac:grpSpMkLst>
            <pc:docMk/>
            <pc:sldMk cId="3757901811" sldId="317"/>
            <ac:grpSpMk id="11" creationId="{E4556D3F-F9E0-4DD4-A96F-6A8297B92405}"/>
          </ac:grpSpMkLst>
        </pc:grpChg>
        <pc:grpChg chg="add del">
          <ac:chgData name="K TSQ" userId="1d9b48f1f5b75d98" providerId="LiveId" clId="{6424A526-D462-4D40-8D49-49ADA10E637B}" dt="2021-10-31T20:31:27.479" v="8192" actId="26606"/>
          <ac:grpSpMkLst>
            <pc:docMk/>
            <pc:sldMk cId="3757901811" sldId="317"/>
            <ac:grpSpMk id="15" creationId="{65EABBED-2B80-4B13-A7A8-1D34C4A02741}"/>
          </ac:grpSpMkLst>
        </pc:grpChg>
        <pc:picChg chg="add mod ord">
          <ac:chgData name="K TSQ" userId="1d9b48f1f5b75d98" providerId="LiveId" clId="{6424A526-D462-4D40-8D49-49ADA10E637B}" dt="2021-10-31T20:47:44.220" v="8830" actId="1440"/>
          <ac:picMkLst>
            <pc:docMk/>
            <pc:sldMk cId="3757901811" sldId="317"/>
            <ac:picMk id="4" creationId="{FA694B47-4273-49A4-AC20-714A0317BD3E}"/>
          </ac:picMkLst>
        </pc:picChg>
        <pc:picChg chg="add mod">
          <ac:chgData name="K TSQ" userId="1d9b48f1f5b75d98" providerId="LiveId" clId="{6424A526-D462-4D40-8D49-49ADA10E637B}" dt="2021-10-31T23:26:08.663" v="16482"/>
          <ac:picMkLst>
            <pc:docMk/>
            <pc:sldMk cId="3757901811" sldId="317"/>
            <ac:picMk id="24" creationId="{777072CF-D7D2-4046-9A4D-1D6F0C3934D5}"/>
          </ac:picMkLst>
        </pc:picChg>
        <pc:cxnChg chg="add del">
          <ac:chgData name="K TSQ" userId="1d9b48f1f5b75d98" providerId="LiveId" clId="{6424A526-D462-4D40-8D49-49ADA10E637B}" dt="2021-10-31T20:31:35.637" v="8194" actId="26606"/>
          <ac:cxnSpMkLst>
            <pc:docMk/>
            <pc:sldMk cId="3757901811" sldId="317"/>
            <ac:cxnSpMk id="23" creationId="{56020367-4FD5-4596-8E10-C5F095CD8DBF}"/>
          </ac:cxnSpMkLst>
        </pc:cxnChg>
      </pc:sldChg>
      <pc:sldChg chg="addSp modSp new mod">
        <pc:chgData name="K TSQ" userId="1d9b48f1f5b75d98" providerId="LiveId" clId="{6424A526-D462-4D40-8D49-49ADA10E637B}" dt="2021-10-31T23:27:00.473" v="16522" actId="1076"/>
        <pc:sldMkLst>
          <pc:docMk/>
          <pc:sldMk cId="1516682922" sldId="318"/>
        </pc:sldMkLst>
        <pc:spChg chg="mod">
          <ac:chgData name="K TSQ" userId="1d9b48f1f5b75d98" providerId="LiveId" clId="{6424A526-D462-4D40-8D49-49ADA10E637B}" dt="2021-10-31T21:07:59.014" v="9522"/>
          <ac:spMkLst>
            <pc:docMk/>
            <pc:sldMk cId="1516682922" sldId="318"/>
            <ac:spMk id="2" creationId="{473E4873-052D-4F60-85F4-BFA10C777D80}"/>
          </ac:spMkLst>
        </pc:spChg>
        <pc:spChg chg="mod">
          <ac:chgData name="K TSQ" userId="1d9b48f1f5b75d98" providerId="LiveId" clId="{6424A526-D462-4D40-8D49-49ADA10E637B}" dt="2021-10-31T21:07:40.953" v="9492" actId="207"/>
          <ac:spMkLst>
            <pc:docMk/>
            <pc:sldMk cId="1516682922" sldId="318"/>
            <ac:spMk id="3" creationId="{7D8F70B7-DD5F-4BA6-83AB-2735EAE7A6E0}"/>
          </ac:spMkLst>
        </pc:spChg>
        <pc:spChg chg="add mod">
          <ac:chgData name="K TSQ" userId="1d9b48f1f5b75d98" providerId="LiveId" clId="{6424A526-D462-4D40-8D49-49ADA10E637B}" dt="2021-10-31T21:07:18.206" v="9459" actId="1076"/>
          <ac:spMkLst>
            <pc:docMk/>
            <pc:sldMk cId="1516682922" sldId="318"/>
            <ac:spMk id="9" creationId="{9FE68311-6C32-4C5C-9E30-1B0494708984}"/>
          </ac:spMkLst>
        </pc:spChg>
        <pc:grpChg chg="add mod">
          <ac:chgData name="K TSQ" userId="1d9b48f1f5b75d98" providerId="LiveId" clId="{6424A526-D462-4D40-8D49-49ADA10E637B}" dt="2021-10-31T20:55:15.923" v="9133" actId="164"/>
          <ac:grpSpMkLst>
            <pc:docMk/>
            <pc:sldMk cId="1516682922" sldId="318"/>
            <ac:grpSpMk id="10" creationId="{B382FBB1-7B84-4051-AAE4-F9D7D0042ABF}"/>
          </ac:grpSpMkLst>
        </pc:grpChg>
        <pc:grpChg chg="add mod">
          <ac:chgData name="K TSQ" userId="1d9b48f1f5b75d98" providerId="LiveId" clId="{6424A526-D462-4D40-8D49-49ADA10E637B}" dt="2021-10-31T23:26:55.738" v="16519" actId="1076"/>
          <ac:grpSpMkLst>
            <pc:docMk/>
            <pc:sldMk cId="1516682922" sldId="318"/>
            <ac:grpSpMk id="13" creationId="{A83663D0-4C4C-4CD6-99BB-52208BAC5519}"/>
          </ac:grpSpMkLst>
        </pc:grpChg>
        <pc:picChg chg="add mod">
          <ac:chgData name="K TSQ" userId="1d9b48f1f5b75d98" providerId="LiveId" clId="{6424A526-D462-4D40-8D49-49ADA10E637B}" dt="2021-10-31T20:55:15.923" v="9133" actId="164"/>
          <ac:picMkLst>
            <pc:docMk/>
            <pc:sldMk cId="1516682922" sldId="318"/>
            <ac:picMk id="5" creationId="{2AA2E5A8-A7F7-41BE-B389-5282124DA12D}"/>
          </ac:picMkLst>
        </pc:picChg>
        <pc:picChg chg="add mod">
          <ac:chgData name="K TSQ" userId="1d9b48f1f5b75d98" providerId="LiveId" clId="{6424A526-D462-4D40-8D49-49ADA10E637B}" dt="2021-10-31T20:53:16.207" v="8975" actId="1076"/>
          <ac:picMkLst>
            <pc:docMk/>
            <pc:sldMk cId="1516682922" sldId="318"/>
            <ac:picMk id="7" creationId="{B4B9A30F-CE50-45B6-B03F-3313FBBD141A}"/>
          </ac:picMkLst>
        </pc:picChg>
        <pc:picChg chg="add mod modCrop">
          <ac:chgData name="K TSQ" userId="1d9b48f1f5b75d98" providerId="LiveId" clId="{6424A526-D462-4D40-8D49-49ADA10E637B}" dt="2021-10-31T23:27:00.473" v="16522" actId="1076"/>
          <ac:picMkLst>
            <pc:docMk/>
            <pc:sldMk cId="1516682922" sldId="318"/>
            <ac:picMk id="12" creationId="{3C750A0E-2B12-4FC7-B016-0CC2B29050F3}"/>
          </ac:picMkLst>
        </pc:picChg>
        <pc:picChg chg="add mod">
          <ac:chgData name="K TSQ" userId="1d9b48f1f5b75d98" providerId="LiveId" clId="{6424A526-D462-4D40-8D49-49ADA10E637B}" dt="2021-10-31T23:26:26.758" v="16502"/>
          <ac:picMkLst>
            <pc:docMk/>
            <pc:sldMk cId="1516682922" sldId="318"/>
            <ac:picMk id="14" creationId="{97F561FD-0811-4C82-8554-F8E77936E724}"/>
          </ac:picMkLst>
        </pc:picChg>
      </pc:sldChg>
      <pc:sldChg chg="addSp delSp modSp new mod modAnim">
        <pc:chgData name="K TSQ" userId="1d9b48f1f5b75d98" providerId="LiveId" clId="{6424A526-D462-4D40-8D49-49ADA10E637B}" dt="2021-10-31T23:26:48.628" v="16518" actId="1076"/>
        <pc:sldMkLst>
          <pc:docMk/>
          <pc:sldMk cId="3494066454" sldId="319"/>
        </pc:sldMkLst>
        <pc:spChg chg="mod">
          <ac:chgData name="K TSQ" userId="1d9b48f1f5b75d98" providerId="LiveId" clId="{6424A526-D462-4D40-8D49-49ADA10E637B}" dt="2021-10-31T21:08:18.364" v="9569" actId="20577"/>
          <ac:spMkLst>
            <pc:docMk/>
            <pc:sldMk cId="3494066454" sldId="319"/>
            <ac:spMk id="2" creationId="{AE81D5CA-94C6-4944-9BFD-E2C2084FC8B2}"/>
          </ac:spMkLst>
        </pc:spChg>
        <pc:spChg chg="mod">
          <ac:chgData name="K TSQ" userId="1d9b48f1f5b75d98" providerId="LiveId" clId="{6424A526-D462-4D40-8D49-49ADA10E637B}" dt="2021-10-31T22:02:59.007" v="12955"/>
          <ac:spMkLst>
            <pc:docMk/>
            <pc:sldMk cId="3494066454" sldId="319"/>
            <ac:spMk id="3" creationId="{F5F5FE23-9F13-4D68-BD5D-4C28BD1A379F}"/>
          </ac:spMkLst>
        </pc:spChg>
        <pc:spChg chg="add del mod">
          <ac:chgData name="K TSQ" userId="1d9b48f1f5b75d98" providerId="LiveId" clId="{6424A526-D462-4D40-8D49-49ADA10E637B}" dt="2021-10-31T22:02:21.516" v="12910" actId="478"/>
          <ac:spMkLst>
            <pc:docMk/>
            <pc:sldMk cId="3494066454" sldId="319"/>
            <ac:spMk id="5" creationId="{FA5339A1-0C37-4355-B190-3F5F4DEB2B54}"/>
          </ac:spMkLst>
        </pc:spChg>
        <pc:spChg chg="add mod">
          <ac:chgData name="K TSQ" userId="1d9b48f1f5b75d98" providerId="LiveId" clId="{6424A526-D462-4D40-8D49-49ADA10E637B}" dt="2021-10-31T23:26:48.628" v="16518" actId="1076"/>
          <ac:spMkLst>
            <pc:docMk/>
            <pc:sldMk cId="3494066454" sldId="319"/>
            <ac:spMk id="11" creationId="{E546779C-D126-402F-A362-778325CA6BC4}"/>
          </ac:spMkLst>
        </pc:spChg>
        <pc:spChg chg="add mod">
          <ac:chgData name="K TSQ" userId="1d9b48f1f5b75d98" providerId="LiveId" clId="{6424A526-D462-4D40-8D49-49ADA10E637B}" dt="2021-10-31T23:24:39.530" v="16449" actId="571"/>
          <ac:spMkLst>
            <pc:docMk/>
            <pc:sldMk cId="3494066454" sldId="319"/>
            <ac:spMk id="12" creationId="{670A620A-3287-4F80-B92D-94657C9FE1F7}"/>
          </ac:spMkLst>
        </pc:spChg>
        <pc:picChg chg="add mod">
          <ac:chgData name="K TSQ" userId="1d9b48f1f5b75d98" providerId="LiveId" clId="{6424A526-D462-4D40-8D49-49ADA10E637B}" dt="2021-10-31T23:26:40.349" v="16515" actId="1076"/>
          <ac:picMkLst>
            <pc:docMk/>
            <pc:sldMk cId="3494066454" sldId="319"/>
            <ac:picMk id="7" creationId="{6EC13996-4477-43F3-99D1-CEF5D69A094A}"/>
          </ac:picMkLst>
        </pc:picChg>
        <pc:picChg chg="add mod">
          <ac:chgData name="K TSQ" userId="1d9b48f1f5b75d98" providerId="LiveId" clId="{6424A526-D462-4D40-8D49-49ADA10E637B}" dt="2021-10-31T22:04:07.465" v="12968" actId="1076"/>
          <ac:picMkLst>
            <pc:docMk/>
            <pc:sldMk cId="3494066454" sldId="319"/>
            <ac:picMk id="9" creationId="{56E7ECE1-3FD7-4F7C-AEF4-E7AF0C70F0B6}"/>
          </ac:picMkLst>
        </pc:picChg>
        <pc:picChg chg="add mod">
          <ac:chgData name="K TSQ" userId="1d9b48f1f5b75d98" providerId="LiveId" clId="{6424A526-D462-4D40-8D49-49ADA10E637B}" dt="2021-10-31T23:24:39.530" v="16449" actId="571"/>
          <ac:picMkLst>
            <pc:docMk/>
            <pc:sldMk cId="3494066454" sldId="319"/>
            <ac:picMk id="13" creationId="{0CCDAFC2-A7A4-4EA8-9D66-B5CE7215A413}"/>
          </ac:picMkLst>
        </pc:picChg>
        <pc:picChg chg="add mod">
          <ac:chgData name="K TSQ" userId="1d9b48f1f5b75d98" providerId="LiveId" clId="{6424A526-D462-4D40-8D49-49ADA10E637B}" dt="2021-10-31T23:26:27.336" v="16503"/>
          <ac:picMkLst>
            <pc:docMk/>
            <pc:sldMk cId="3494066454" sldId="319"/>
            <ac:picMk id="14" creationId="{34DC4AAE-EE6B-40E5-B609-4E005CB0B49A}"/>
          </ac:picMkLst>
        </pc:picChg>
      </pc:sldChg>
      <pc:sldChg chg="addSp delSp modSp new mod">
        <pc:chgData name="K TSQ" userId="1d9b48f1f5b75d98" providerId="LiveId" clId="{6424A526-D462-4D40-8D49-49ADA10E637B}" dt="2021-10-31T23:26:27.804" v="16504"/>
        <pc:sldMkLst>
          <pc:docMk/>
          <pc:sldMk cId="4141614729" sldId="320"/>
        </pc:sldMkLst>
        <pc:spChg chg="mod">
          <ac:chgData name="K TSQ" userId="1d9b48f1f5b75d98" providerId="LiveId" clId="{6424A526-D462-4D40-8D49-49ADA10E637B}" dt="2021-10-31T21:11:18.310" v="9890" actId="20577"/>
          <ac:spMkLst>
            <pc:docMk/>
            <pc:sldMk cId="4141614729" sldId="320"/>
            <ac:spMk id="2" creationId="{A7B28D43-AB85-4B72-BBCD-E22457035E93}"/>
          </ac:spMkLst>
        </pc:spChg>
        <pc:spChg chg="mod">
          <ac:chgData name="K TSQ" userId="1d9b48f1f5b75d98" providerId="LiveId" clId="{6424A526-D462-4D40-8D49-49ADA10E637B}" dt="2021-10-31T22:05:59.160" v="13132" actId="207"/>
          <ac:spMkLst>
            <pc:docMk/>
            <pc:sldMk cId="4141614729" sldId="320"/>
            <ac:spMk id="3" creationId="{00AB216F-3AD2-4D64-ACF0-35C851B9857D}"/>
          </ac:spMkLst>
        </pc:spChg>
        <pc:picChg chg="add del mod">
          <ac:chgData name="K TSQ" userId="1d9b48f1f5b75d98" providerId="LiveId" clId="{6424A526-D462-4D40-8D49-49ADA10E637B}" dt="2021-10-31T21:16:24.357" v="10266" actId="478"/>
          <ac:picMkLst>
            <pc:docMk/>
            <pc:sldMk cId="4141614729" sldId="320"/>
            <ac:picMk id="5" creationId="{99543E42-3592-4D20-8489-EC7B9B952993}"/>
          </ac:picMkLst>
        </pc:picChg>
        <pc:picChg chg="add mod">
          <ac:chgData name="K TSQ" userId="1d9b48f1f5b75d98" providerId="LiveId" clId="{6424A526-D462-4D40-8D49-49ADA10E637B}" dt="2021-10-31T22:05:11.991" v="13021" actId="14100"/>
          <ac:picMkLst>
            <pc:docMk/>
            <pc:sldMk cId="4141614729" sldId="320"/>
            <ac:picMk id="7" creationId="{80257FAF-367C-46B5-AC56-9B5CE2325241}"/>
          </ac:picMkLst>
        </pc:picChg>
        <pc:picChg chg="add mod">
          <ac:chgData name="K TSQ" userId="1d9b48f1f5b75d98" providerId="LiveId" clId="{6424A526-D462-4D40-8D49-49ADA10E637B}" dt="2021-10-31T23:26:27.804" v="16504"/>
          <ac:picMkLst>
            <pc:docMk/>
            <pc:sldMk cId="4141614729" sldId="320"/>
            <ac:picMk id="8" creationId="{3F677191-56D4-4EA1-BAB1-324589A9FD0E}"/>
          </ac:picMkLst>
        </pc:picChg>
      </pc:sldChg>
      <pc:sldChg chg="addSp delSp modSp new mod">
        <pc:chgData name="K TSQ" userId="1d9b48f1f5b75d98" providerId="LiveId" clId="{6424A526-D462-4D40-8D49-49ADA10E637B}" dt="2021-10-31T23:26:28.227" v="16505"/>
        <pc:sldMkLst>
          <pc:docMk/>
          <pc:sldMk cId="3944340712" sldId="321"/>
        </pc:sldMkLst>
        <pc:spChg chg="mod">
          <ac:chgData name="K TSQ" userId="1d9b48f1f5b75d98" providerId="LiveId" clId="{6424A526-D462-4D40-8D49-49ADA10E637B}" dt="2021-10-31T21:12:50.800" v="9943"/>
          <ac:spMkLst>
            <pc:docMk/>
            <pc:sldMk cId="3944340712" sldId="321"/>
            <ac:spMk id="2" creationId="{CBBB7B15-061D-4024-B4E4-31187E15B9C6}"/>
          </ac:spMkLst>
        </pc:spChg>
        <pc:spChg chg="mod">
          <ac:chgData name="K TSQ" userId="1d9b48f1f5b75d98" providerId="LiveId" clId="{6424A526-D462-4D40-8D49-49ADA10E637B}" dt="2021-10-31T21:15:38.310" v="10209" actId="207"/>
          <ac:spMkLst>
            <pc:docMk/>
            <pc:sldMk cId="3944340712" sldId="321"/>
            <ac:spMk id="3" creationId="{0029552D-CB2C-437D-8752-130AB3008C49}"/>
          </ac:spMkLst>
        </pc:spChg>
        <pc:spChg chg="add del">
          <ac:chgData name="K TSQ" userId="1d9b48f1f5b75d98" providerId="LiveId" clId="{6424A526-D462-4D40-8D49-49ADA10E637B}" dt="2021-10-31T21:18:54.151" v="10394" actId="21"/>
          <ac:spMkLst>
            <pc:docMk/>
            <pc:sldMk cId="3944340712" sldId="321"/>
            <ac:spMk id="10" creationId="{D4F02473-AF50-4A6B-A16B-30CB5D60FB8F}"/>
          </ac:spMkLst>
        </pc:spChg>
        <pc:graphicFrameChg chg="add del mod">
          <ac:chgData name="K TSQ" userId="1d9b48f1f5b75d98" providerId="LiveId" clId="{6424A526-D462-4D40-8D49-49ADA10E637B}" dt="2021-10-31T21:14:59.968" v="10196"/>
          <ac:graphicFrameMkLst>
            <pc:docMk/>
            <pc:sldMk cId="3944340712" sldId="321"/>
            <ac:graphicFrameMk id="8" creationId="{E081CE39-954F-4722-89D1-382B07A2A505}"/>
          </ac:graphicFrameMkLst>
        </pc:graphicFrameChg>
        <pc:picChg chg="add mod">
          <ac:chgData name="K TSQ" userId="1d9b48f1f5b75d98" providerId="LiveId" clId="{6424A526-D462-4D40-8D49-49ADA10E637B}" dt="2021-10-31T21:15:29.543" v="10207" actId="14100"/>
          <ac:picMkLst>
            <pc:docMk/>
            <pc:sldMk cId="3944340712" sldId="321"/>
            <ac:picMk id="5" creationId="{FE776640-49C1-4788-8C7E-21E04DF535FE}"/>
          </ac:picMkLst>
        </pc:picChg>
        <pc:picChg chg="add mod">
          <ac:chgData name="K TSQ" userId="1d9b48f1f5b75d98" providerId="LiveId" clId="{6424A526-D462-4D40-8D49-49ADA10E637B}" dt="2021-10-31T21:15:23.053" v="10205" actId="1076"/>
          <ac:picMkLst>
            <pc:docMk/>
            <pc:sldMk cId="3944340712" sldId="321"/>
            <ac:picMk id="7" creationId="{298FD43B-553F-466A-9ECA-48F0FC865DC6}"/>
          </ac:picMkLst>
        </pc:picChg>
        <pc:picChg chg="add mod">
          <ac:chgData name="K TSQ" userId="1d9b48f1f5b75d98" providerId="LiveId" clId="{6424A526-D462-4D40-8D49-49ADA10E637B}" dt="2021-10-31T23:26:28.227" v="16505"/>
          <ac:picMkLst>
            <pc:docMk/>
            <pc:sldMk cId="3944340712" sldId="321"/>
            <ac:picMk id="11" creationId="{BB298454-A993-4E71-915B-F91628DE4D3A}"/>
          </ac:picMkLst>
        </pc:picChg>
      </pc:sldChg>
      <pc:sldChg chg="addSp modSp new mod modAnim">
        <pc:chgData name="K TSQ" userId="1d9b48f1f5b75d98" providerId="LiveId" clId="{6424A526-D462-4D40-8D49-49ADA10E637B}" dt="2021-10-31T23:26:28.680" v="16506"/>
        <pc:sldMkLst>
          <pc:docMk/>
          <pc:sldMk cId="160982327" sldId="322"/>
        </pc:sldMkLst>
        <pc:spChg chg="mod">
          <ac:chgData name="K TSQ" userId="1d9b48f1f5b75d98" providerId="LiveId" clId="{6424A526-D462-4D40-8D49-49ADA10E637B}" dt="2021-10-31T21:17:11.787" v="10281" actId="113"/>
          <ac:spMkLst>
            <pc:docMk/>
            <pc:sldMk cId="160982327" sldId="322"/>
            <ac:spMk id="2" creationId="{0B10EE64-2A1A-4184-BB1E-F367E49A1C85}"/>
          </ac:spMkLst>
        </pc:spChg>
        <pc:spChg chg="mod">
          <ac:chgData name="K TSQ" userId="1d9b48f1f5b75d98" providerId="LiveId" clId="{6424A526-D462-4D40-8D49-49ADA10E637B}" dt="2021-10-31T21:19:48.614" v="10413" actId="207"/>
          <ac:spMkLst>
            <pc:docMk/>
            <pc:sldMk cId="160982327" sldId="322"/>
            <ac:spMk id="3" creationId="{FAF383B1-2EBA-4A96-AFAF-6600AF1D1F3D}"/>
          </ac:spMkLst>
        </pc:spChg>
        <pc:spChg chg="add mod">
          <ac:chgData name="K TSQ" userId="1d9b48f1f5b75d98" providerId="LiveId" clId="{6424A526-D462-4D40-8D49-49ADA10E637B}" dt="2021-10-31T21:19:03.727" v="10402" actId="1076"/>
          <ac:spMkLst>
            <pc:docMk/>
            <pc:sldMk cId="160982327" sldId="322"/>
            <ac:spMk id="4" creationId="{842CC866-4E8D-4C35-990F-303F70DC5BEA}"/>
          </ac:spMkLst>
        </pc:spChg>
        <pc:spChg chg="add mod">
          <ac:chgData name="K TSQ" userId="1d9b48f1f5b75d98" providerId="LiveId" clId="{6424A526-D462-4D40-8D49-49ADA10E637B}" dt="2021-10-31T22:06:24.498" v="13134" actId="1076"/>
          <ac:spMkLst>
            <pc:docMk/>
            <pc:sldMk cId="160982327" sldId="322"/>
            <ac:spMk id="9" creationId="{35E43264-212B-47F8-A172-3B09C0DE1A59}"/>
          </ac:spMkLst>
        </pc:spChg>
        <pc:grpChg chg="add mod">
          <ac:chgData name="K TSQ" userId="1d9b48f1f5b75d98" providerId="LiveId" clId="{6424A526-D462-4D40-8D49-49ADA10E637B}" dt="2021-10-31T22:06:24.498" v="13134" actId="1076"/>
          <ac:grpSpMkLst>
            <pc:docMk/>
            <pc:sldMk cId="160982327" sldId="322"/>
            <ac:grpSpMk id="8" creationId="{6BE04FAA-179A-436A-BCA8-C604F3AB4593}"/>
          </ac:grpSpMkLst>
        </pc:grpChg>
        <pc:picChg chg="add mod">
          <ac:chgData name="K TSQ" userId="1d9b48f1f5b75d98" providerId="LiveId" clId="{6424A526-D462-4D40-8D49-49ADA10E637B}" dt="2021-10-31T21:21:22.755" v="10421" actId="1076"/>
          <ac:picMkLst>
            <pc:docMk/>
            <pc:sldMk cId="160982327" sldId="322"/>
            <ac:picMk id="6" creationId="{5DD9DB95-5475-48F9-9B29-0858E7867130}"/>
          </ac:picMkLst>
        </pc:picChg>
        <pc:picChg chg="add mod">
          <ac:chgData name="K TSQ" userId="1d9b48f1f5b75d98" providerId="LiveId" clId="{6424A526-D462-4D40-8D49-49ADA10E637B}" dt="2021-10-31T23:26:28.680" v="16506"/>
          <ac:picMkLst>
            <pc:docMk/>
            <pc:sldMk cId="160982327" sldId="322"/>
            <ac:picMk id="11" creationId="{DD6DEFF2-BA93-4ADD-97F5-D69D272B0C85}"/>
          </ac:picMkLst>
        </pc:picChg>
        <pc:picChg chg="add mod">
          <ac:chgData name="K TSQ" userId="1d9b48f1f5b75d98" providerId="LiveId" clId="{6424A526-D462-4D40-8D49-49ADA10E637B}" dt="2021-10-31T22:06:24.498" v="13134" actId="1076"/>
          <ac:picMkLst>
            <pc:docMk/>
            <pc:sldMk cId="160982327" sldId="322"/>
            <ac:picMk id="5122" creationId="{66F39C70-6F46-4E36-830C-DCCCE0523B63}"/>
          </ac:picMkLst>
        </pc:picChg>
      </pc:sldChg>
      <pc:sldChg chg="addSp delSp modSp new mod">
        <pc:chgData name="K TSQ" userId="1d9b48f1f5b75d98" providerId="LiveId" clId="{6424A526-D462-4D40-8D49-49ADA10E637B}" dt="2021-11-09T12:33:50.513" v="18838" actId="1076"/>
        <pc:sldMkLst>
          <pc:docMk/>
          <pc:sldMk cId="2342207270" sldId="323"/>
        </pc:sldMkLst>
        <pc:spChg chg="mod">
          <ac:chgData name="K TSQ" userId="1d9b48f1f5b75d98" providerId="LiveId" clId="{6424A526-D462-4D40-8D49-49ADA10E637B}" dt="2021-10-31T21:30:56.861" v="10623" actId="113"/>
          <ac:spMkLst>
            <pc:docMk/>
            <pc:sldMk cId="2342207270" sldId="323"/>
            <ac:spMk id="2" creationId="{920657BE-2A86-47E4-AB6A-9B56403F6274}"/>
          </ac:spMkLst>
        </pc:spChg>
        <pc:spChg chg="mod">
          <ac:chgData name="K TSQ" userId="1d9b48f1f5b75d98" providerId="LiveId" clId="{6424A526-D462-4D40-8D49-49ADA10E637B}" dt="2021-10-31T21:31:21.370" v="10641" actId="20577"/>
          <ac:spMkLst>
            <pc:docMk/>
            <pc:sldMk cId="2342207270" sldId="323"/>
            <ac:spMk id="3" creationId="{958F3134-B00C-4BCE-854C-F2F4F8F9468F}"/>
          </ac:spMkLst>
        </pc:spChg>
        <pc:grpChg chg="add mod">
          <ac:chgData name="K TSQ" userId="1d9b48f1f5b75d98" providerId="LiveId" clId="{6424A526-D462-4D40-8D49-49ADA10E637B}" dt="2021-11-09T12:33:50.513" v="18838" actId="1076"/>
          <ac:grpSpMkLst>
            <pc:docMk/>
            <pc:sldMk cId="2342207270" sldId="323"/>
            <ac:grpSpMk id="10" creationId="{B17CF403-EEAE-4215-9638-0AD5CDC6A148}"/>
          </ac:grpSpMkLst>
        </pc:grpChg>
        <pc:picChg chg="add del">
          <ac:chgData name="K TSQ" userId="1d9b48f1f5b75d98" providerId="LiveId" clId="{6424A526-D462-4D40-8D49-49ADA10E637B}" dt="2021-10-31T21:30:07.585" v="10610" actId="478"/>
          <ac:picMkLst>
            <pc:docMk/>
            <pc:sldMk cId="2342207270" sldId="323"/>
            <ac:picMk id="5" creationId="{40C7AB93-D2DC-4B93-A94D-CD89E7748E99}"/>
          </ac:picMkLst>
        </pc:picChg>
        <pc:picChg chg="add mod">
          <ac:chgData name="K TSQ" userId="1d9b48f1f5b75d98" providerId="LiveId" clId="{6424A526-D462-4D40-8D49-49ADA10E637B}" dt="2021-10-31T21:30:44.613" v="10618" actId="164"/>
          <ac:picMkLst>
            <pc:docMk/>
            <pc:sldMk cId="2342207270" sldId="323"/>
            <ac:picMk id="7" creationId="{1BC8944C-457D-4DB9-9FCA-131C49644D91}"/>
          </ac:picMkLst>
        </pc:picChg>
        <pc:picChg chg="add mod">
          <ac:chgData name="K TSQ" userId="1d9b48f1f5b75d98" providerId="LiveId" clId="{6424A526-D462-4D40-8D49-49ADA10E637B}" dt="2021-10-31T21:30:44.613" v="10618" actId="164"/>
          <ac:picMkLst>
            <pc:docMk/>
            <pc:sldMk cId="2342207270" sldId="323"/>
            <ac:picMk id="9" creationId="{95F80FD3-FD3F-4571-B36A-B87F20330125}"/>
          </ac:picMkLst>
        </pc:picChg>
        <pc:picChg chg="add mod">
          <ac:chgData name="K TSQ" userId="1d9b48f1f5b75d98" providerId="LiveId" clId="{6424A526-D462-4D40-8D49-49ADA10E637B}" dt="2021-10-31T23:26:29.117" v="16507"/>
          <ac:picMkLst>
            <pc:docMk/>
            <pc:sldMk cId="2342207270" sldId="323"/>
            <ac:picMk id="11" creationId="{EBE9542C-455F-489A-BDA5-351EF5E0B37D}"/>
          </ac:picMkLst>
        </pc:picChg>
      </pc:sldChg>
      <pc:sldChg chg="addSp delSp modSp new mod">
        <pc:chgData name="K TSQ" userId="1d9b48f1f5b75d98" providerId="LiveId" clId="{6424A526-D462-4D40-8D49-49ADA10E637B}" dt="2021-10-31T23:26:29.634" v="16508"/>
        <pc:sldMkLst>
          <pc:docMk/>
          <pc:sldMk cId="1968830871" sldId="324"/>
        </pc:sldMkLst>
        <pc:spChg chg="mod">
          <ac:chgData name="K TSQ" userId="1d9b48f1f5b75d98" providerId="LiveId" clId="{6424A526-D462-4D40-8D49-49ADA10E637B}" dt="2021-10-31T21:42:52.901" v="11432"/>
          <ac:spMkLst>
            <pc:docMk/>
            <pc:sldMk cId="1968830871" sldId="324"/>
            <ac:spMk id="2" creationId="{1BAB1260-7F1A-4B6D-B3CE-910407D8E79D}"/>
          </ac:spMkLst>
        </pc:spChg>
        <pc:spChg chg="mod">
          <ac:chgData name="K TSQ" userId="1d9b48f1f5b75d98" providerId="LiveId" clId="{6424A526-D462-4D40-8D49-49ADA10E637B}" dt="2021-10-31T22:13:08.714" v="13695" actId="21"/>
          <ac:spMkLst>
            <pc:docMk/>
            <pc:sldMk cId="1968830871" sldId="324"/>
            <ac:spMk id="3" creationId="{AE343033-070F-4188-9EFC-0CA8DC6303E1}"/>
          </ac:spMkLst>
        </pc:spChg>
        <pc:picChg chg="add del mod">
          <ac:chgData name="K TSQ" userId="1d9b48f1f5b75d98" providerId="LiveId" clId="{6424A526-D462-4D40-8D49-49ADA10E637B}" dt="2021-10-31T21:36:08.132" v="11078" actId="21"/>
          <ac:picMkLst>
            <pc:docMk/>
            <pc:sldMk cId="1968830871" sldId="324"/>
            <ac:picMk id="5" creationId="{E584A0CF-368D-45AF-8A3E-08CB64B45B0C}"/>
          </ac:picMkLst>
        </pc:picChg>
        <pc:picChg chg="add mod">
          <ac:chgData name="K TSQ" userId="1d9b48f1f5b75d98" providerId="LiveId" clId="{6424A526-D462-4D40-8D49-49ADA10E637B}" dt="2021-10-31T22:07:28.643" v="13147" actId="1076"/>
          <ac:picMkLst>
            <pc:docMk/>
            <pc:sldMk cId="1968830871" sldId="324"/>
            <ac:picMk id="7" creationId="{67C0A916-C696-4D56-A7F7-2DDCB0F0EFBE}"/>
          </ac:picMkLst>
        </pc:picChg>
        <pc:picChg chg="add mod">
          <ac:chgData name="K TSQ" userId="1d9b48f1f5b75d98" providerId="LiveId" clId="{6424A526-D462-4D40-8D49-49ADA10E637B}" dt="2021-10-31T23:26:29.634" v="16508"/>
          <ac:picMkLst>
            <pc:docMk/>
            <pc:sldMk cId="1968830871" sldId="324"/>
            <ac:picMk id="8" creationId="{A244DB72-3D84-465B-9977-8915836AA965}"/>
          </ac:picMkLst>
        </pc:picChg>
      </pc:sldChg>
      <pc:sldChg chg="addSp delSp modSp new mod modAnim">
        <pc:chgData name="K TSQ" userId="1d9b48f1f5b75d98" providerId="LiveId" clId="{6424A526-D462-4D40-8D49-49ADA10E637B}" dt="2021-10-31T23:26:30.106" v="16509"/>
        <pc:sldMkLst>
          <pc:docMk/>
          <pc:sldMk cId="3684733843" sldId="325"/>
        </pc:sldMkLst>
        <pc:spChg chg="mod">
          <ac:chgData name="K TSQ" userId="1d9b48f1f5b75d98" providerId="LiveId" clId="{6424A526-D462-4D40-8D49-49ADA10E637B}" dt="2021-10-31T21:35:36.991" v="11025" actId="113"/>
          <ac:spMkLst>
            <pc:docMk/>
            <pc:sldMk cId="3684733843" sldId="325"/>
            <ac:spMk id="2" creationId="{0D1DE49F-B282-4C47-A9CD-51766E0A008B}"/>
          </ac:spMkLst>
        </pc:spChg>
        <pc:spChg chg="mod">
          <ac:chgData name="K TSQ" userId="1d9b48f1f5b75d98" providerId="LiveId" clId="{6424A526-D462-4D40-8D49-49ADA10E637B}" dt="2021-10-31T22:40:07.982" v="14732" actId="207"/>
          <ac:spMkLst>
            <pc:docMk/>
            <pc:sldMk cId="3684733843" sldId="325"/>
            <ac:spMk id="3" creationId="{6C9643C3-10CF-44B2-8B92-231E25FFEA70}"/>
          </ac:spMkLst>
        </pc:spChg>
        <pc:picChg chg="add mod">
          <ac:chgData name="K TSQ" userId="1d9b48f1f5b75d98" providerId="LiveId" clId="{6424A526-D462-4D40-8D49-49ADA10E637B}" dt="2021-10-31T22:39:27.413" v="14715" actId="1076"/>
          <ac:picMkLst>
            <pc:docMk/>
            <pc:sldMk cId="3684733843" sldId="325"/>
            <ac:picMk id="4" creationId="{05D08230-5607-439C-96D0-1312160212DE}"/>
          </ac:picMkLst>
        </pc:picChg>
        <pc:picChg chg="add mod">
          <ac:chgData name="K TSQ" userId="1d9b48f1f5b75d98" providerId="LiveId" clId="{6424A526-D462-4D40-8D49-49ADA10E637B}" dt="2021-10-31T22:37:32.205" v="14668" actId="1076"/>
          <ac:picMkLst>
            <pc:docMk/>
            <pc:sldMk cId="3684733843" sldId="325"/>
            <ac:picMk id="5" creationId="{A3320A02-789D-4AE6-80D9-BEA624DAE1EF}"/>
          </ac:picMkLst>
        </pc:picChg>
        <pc:picChg chg="add mod">
          <ac:chgData name="K TSQ" userId="1d9b48f1f5b75d98" providerId="LiveId" clId="{6424A526-D462-4D40-8D49-49ADA10E637B}" dt="2021-10-31T23:26:30.106" v="16509"/>
          <ac:picMkLst>
            <pc:docMk/>
            <pc:sldMk cId="3684733843" sldId="325"/>
            <ac:picMk id="16" creationId="{D9F739C9-7063-4F29-970F-AC47EB26CFC5}"/>
          </ac:picMkLst>
        </pc:picChg>
        <pc:cxnChg chg="add del mod">
          <ac:chgData name="K TSQ" userId="1d9b48f1f5b75d98" providerId="LiveId" clId="{6424A526-D462-4D40-8D49-49ADA10E637B}" dt="2021-10-31T22:37:44.144" v="14671" actId="478"/>
          <ac:cxnSpMkLst>
            <pc:docMk/>
            <pc:sldMk cId="3684733843" sldId="325"/>
            <ac:cxnSpMk id="7" creationId="{268EA80E-6C59-4507-A1CA-4AE62D1EB014}"/>
          </ac:cxnSpMkLst>
        </pc:cxnChg>
      </pc:sldChg>
      <pc:sldChg chg="addSp modSp new mod">
        <pc:chgData name="K TSQ" userId="1d9b48f1f5b75d98" providerId="LiveId" clId="{6424A526-D462-4D40-8D49-49ADA10E637B}" dt="2021-10-31T23:26:30.554" v="16510"/>
        <pc:sldMkLst>
          <pc:docMk/>
          <pc:sldMk cId="2696477808" sldId="326"/>
        </pc:sldMkLst>
        <pc:spChg chg="mod">
          <ac:chgData name="K TSQ" userId="1d9b48f1f5b75d98" providerId="LiveId" clId="{6424A526-D462-4D40-8D49-49ADA10E637B}" dt="2021-10-31T21:44:41.121" v="11615" actId="1076"/>
          <ac:spMkLst>
            <pc:docMk/>
            <pc:sldMk cId="2696477808" sldId="326"/>
            <ac:spMk id="2" creationId="{E11ABD8A-A66B-4B8B-9CD7-20F32EE56332}"/>
          </ac:spMkLst>
        </pc:spChg>
        <pc:spChg chg="mod">
          <ac:chgData name="K TSQ" userId="1d9b48f1f5b75d98" providerId="LiveId" clId="{6424A526-D462-4D40-8D49-49ADA10E637B}" dt="2021-10-31T21:46:18.638" v="11728"/>
          <ac:spMkLst>
            <pc:docMk/>
            <pc:sldMk cId="2696477808" sldId="326"/>
            <ac:spMk id="3" creationId="{0AC5A500-808D-454F-9E64-AE7BB6C0647F}"/>
          </ac:spMkLst>
        </pc:spChg>
        <pc:picChg chg="add mod">
          <ac:chgData name="K TSQ" userId="1d9b48f1f5b75d98" providerId="LiveId" clId="{6424A526-D462-4D40-8D49-49ADA10E637B}" dt="2021-10-31T21:46:31.440" v="11733" actId="1076"/>
          <ac:picMkLst>
            <pc:docMk/>
            <pc:sldMk cId="2696477808" sldId="326"/>
            <ac:picMk id="4" creationId="{44AAB568-4828-43D6-A7F2-1CCAD8475476}"/>
          </ac:picMkLst>
        </pc:picChg>
        <pc:picChg chg="add mod">
          <ac:chgData name="K TSQ" userId="1d9b48f1f5b75d98" providerId="LiveId" clId="{6424A526-D462-4D40-8D49-49ADA10E637B}" dt="2021-10-31T23:26:30.554" v="16510"/>
          <ac:picMkLst>
            <pc:docMk/>
            <pc:sldMk cId="2696477808" sldId="326"/>
            <ac:picMk id="5" creationId="{42D76E8C-6E23-49F8-AF1B-1106F98D7522}"/>
          </ac:picMkLst>
        </pc:picChg>
      </pc:sldChg>
      <pc:sldChg chg="addSp delSp modSp new mod">
        <pc:chgData name="K TSQ" userId="1d9b48f1f5b75d98" providerId="LiveId" clId="{6424A526-D462-4D40-8D49-49ADA10E637B}" dt="2021-10-31T23:26:31.055" v="16511"/>
        <pc:sldMkLst>
          <pc:docMk/>
          <pc:sldMk cId="2260785023" sldId="327"/>
        </pc:sldMkLst>
        <pc:spChg chg="mod">
          <ac:chgData name="K TSQ" userId="1d9b48f1f5b75d98" providerId="LiveId" clId="{6424A526-D462-4D40-8D49-49ADA10E637B}" dt="2021-10-31T21:49:42.492" v="12071" actId="20577"/>
          <ac:spMkLst>
            <pc:docMk/>
            <pc:sldMk cId="2260785023" sldId="327"/>
            <ac:spMk id="2" creationId="{80E6DCC5-8EB0-4FA2-807B-98C7A7C4544B}"/>
          </ac:spMkLst>
        </pc:spChg>
        <pc:spChg chg="mod">
          <ac:chgData name="K TSQ" userId="1d9b48f1f5b75d98" providerId="LiveId" clId="{6424A526-D462-4D40-8D49-49ADA10E637B}" dt="2021-10-31T21:54:46.230" v="12439" actId="20577"/>
          <ac:spMkLst>
            <pc:docMk/>
            <pc:sldMk cId="2260785023" sldId="327"/>
            <ac:spMk id="3" creationId="{36F0BDF1-F90C-4F3A-B669-61F3108F64CC}"/>
          </ac:spMkLst>
        </pc:spChg>
        <pc:picChg chg="add mod">
          <ac:chgData name="K TSQ" userId="1d9b48f1f5b75d98" providerId="LiveId" clId="{6424A526-D462-4D40-8D49-49ADA10E637B}" dt="2021-10-31T21:54:19.835" v="12435" actId="1076"/>
          <ac:picMkLst>
            <pc:docMk/>
            <pc:sldMk cId="2260785023" sldId="327"/>
            <ac:picMk id="4" creationId="{E1D26FAE-E883-47AE-8F73-DB9DC308490B}"/>
          </ac:picMkLst>
        </pc:picChg>
        <pc:picChg chg="add mod">
          <ac:chgData name="K TSQ" userId="1d9b48f1f5b75d98" providerId="LiveId" clId="{6424A526-D462-4D40-8D49-49ADA10E637B}" dt="2021-10-31T21:56:53.119" v="12756" actId="1076"/>
          <ac:picMkLst>
            <pc:docMk/>
            <pc:sldMk cId="2260785023" sldId="327"/>
            <ac:picMk id="5" creationId="{0F5FD808-9F00-4FCC-972A-4BC339286D0F}"/>
          </ac:picMkLst>
        </pc:picChg>
        <pc:picChg chg="add mod">
          <ac:chgData name="K TSQ" userId="1d9b48f1f5b75d98" providerId="LiveId" clId="{6424A526-D462-4D40-8D49-49ADA10E637B}" dt="2021-10-31T21:56:51.145" v="12755" actId="1076"/>
          <ac:picMkLst>
            <pc:docMk/>
            <pc:sldMk cId="2260785023" sldId="327"/>
            <ac:picMk id="6" creationId="{A269232C-D815-4EA6-B3B6-A0DC268F045A}"/>
          </ac:picMkLst>
        </pc:picChg>
        <pc:picChg chg="add del mod">
          <ac:chgData name="K TSQ" userId="1d9b48f1f5b75d98" providerId="LiveId" clId="{6424A526-D462-4D40-8D49-49ADA10E637B}" dt="2021-10-31T21:53:53.684" v="12430"/>
          <ac:picMkLst>
            <pc:docMk/>
            <pc:sldMk cId="2260785023" sldId="327"/>
            <ac:picMk id="7" creationId="{EA1D5895-8700-44BB-A0D8-9C5D6B85BB40}"/>
          </ac:picMkLst>
        </pc:picChg>
        <pc:picChg chg="add mod">
          <ac:chgData name="K TSQ" userId="1d9b48f1f5b75d98" providerId="LiveId" clId="{6424A526-D462-4D40-8D49-49ADA10E637B}" dt="2021-10-31T21:54:19.835" v="12435" actId="1076"/>
          <ac:picMkLst>
            <pc:docMk/>
            <pc:sldMk cId="2260785023" sldId="327"/>
            <ac:picMk id="8" creationId="{D9622BDB-6A6C-43BC-A001-7D9881AA0681}"/>
          </ac:picMkLst>
        </pc:picChg>
        <pc:picChg chg="add mod">
          <ac:chgData name="K TSQ" userId="1d9b48f1f5b75d98" providerId="LiveId" clId="{6424A526-D462-4D40-8D49-49ADA10E637B}" dt="2021-10-31T23:26:31.055" v="16511"/>
          <ac:picMkLst>
            <pc:docMk/>
            <pc:sldMk cId="2260785023" sldId="327"/>
            <ac:picMk id="9" creationId="{AD5937D0-5ACE-4319-8BB8-351741CEC714}"/>
          </ac:picMkLst>
        </pc:picChg>
      </pc:sldChg>
      <pc:sldChg chg="addSp modSp new mod modAnim">
        <pc:chgData name="K TSQ" userId="1d9b48f1f5b75d98" providerId="LiveId" clId="{6424A526-D462-4D40-8D49-49ADA10E637B}" dt="2021-10-31T23:26:31.524" v="16512"/>
        <pc:sldMkLst>
          <pc:docMk/>
          <pc:sldMk cId="2951883408" sldId="328"/>
        </pc:sldMkLst>
        <pc:spChg chg="mod">
          <ac:chgData name="K TSQ" userId="1d9b48f1f5b75d98" providerId="LiveId" clId="{6424A526-D462-4D40-8D49-49ADA10E637B}" dt="2021-10-31T21:54:57.585" v="12456" actId="113"/>
          <ac:spMkLst>
            <pc:docMk/>
            <pc:sldMk cId="2951883408" sldId="328"/>
            <ac:spMk id="2" creationId="{5B9ABE36-ADAE-4836-AB10-789DE0BF5721}"/>
          </ac:spMkLst>
        </pc:spChg>
        <pc:spChg chg="mod">
          <ac:chgData name="K TSQ" userId="1d9b48f1f5b75d98" providerId="LiveId" clId="{6424A526-D462-4D40-8D49-49ADA10E637B}" dt="2021-10-31T22:04:33.637" v="13000" actId="14100"/>
          <ac:spMkLst>
            <pc:docMk/>
            <pc:sldMk cId="2951883408" sldId="328"/>
            <ac:spMk id="3" creationId="{5F7954DA-148F-4E26-ACF6-6F5098E88765}"/>
          </ac:spMkLst>
        </pc:spChg>
        <pc:grpChg chg="add mod">
          <ac:chgData name="K TSQ" userId="1d9b48f1f5b75d98" providerId="LiveId" clId="{6424A526-D462-4D40-8D49-49ADA10E637B}" dt="2021-10-31T22:26:51.164" v="14157" actId="1076"/>
          <ac:grpSpMkLst>
            <pc:docMk/>
            <pc:sldMk cId="2951883408" sldId="328"/>
            <ac:grpSpMk id="9" creationId="{A3EEF280-9DA5-4264-B988-F60D9214D099}"/>
          </ac:grpSpMkLst>
        </pc:grpChg>
        <pc:picChg chg="add mod">
          <ac:chgData name="K TSQ" userId="1d9b48f1f5b75d98" providerId="LiveId" clId="{6424A526-D462-4D40-8D49-49ADA10E637B}" dt="2021-10-31T22:26:07.652" v="14146" actId="1076"/>
          <ac:picMkLst>
            <pc:docMk/>
            <pc:sldMk cId="2951883408" sldId="328"/>
            <ac:picMk id="4" creationId="{6FA2A009-6816-4AFF-9BCD-78A5309FAC74}"/>
          </ac:picMkLst>
        </pc:picChg>
        <pc:picChg chg="add mod">
          <ac:chgData name="K TSQ" userId="1d9b48f1f5b75d98" providerId="LiveId" clId="{6424A526-D462-4D40-8D49-49ADA10E637B}" dt="2021-10-31T22:26:42.168" v="14156" actId="1076"/>
          <ac:picMkLst>
            <pc:docMk/>
            <pc:sldMk cId="2951883408" sldId="328"/>
            <ac:picMk id="5" creationId="{773B9C41-6B4C-4603-9B74-66E439C93973}"/>
          </ac:picMkLst>
        </pc:picChg>
        <pc:picChg chg="add mod">
          <ac:chgData name="K TSQ" userId="1d9b48f1f5b75d98" providerId="LiveId" clId="{6424A526-D462-4D40-8D49-49ADA10E637B}" dt="2021-10-31T22:26:32.868" v="14153" actId="164"/>
          <ac:picMkLst>
            <pc:docMk/>
            <pc:sldMk cId="2951883408" sldId="328"/>
            <ac:picMk id="6" creationId="{7A4F0776-A2EE-4D1E-8ED8-10AD275C3860}"/>
          </ac:picMkLst>
        </pc:picChg>
        <pc:picChg chg="add mod">
          <ac:chgData name="K TSQ" userId="1d9b48f1f5b75d98" providerId="LiveId" clId="{6424A526-D462-4D40-8D49-49ADA10E637B}" dt="2021-10-31T22:26:32.868" v="14153" actId="164"/>
          <ac:picMkLst>
            <pc:docMk/>
            <pc:sldMk cId="2951883408" sldId="328"/>
            <ac:picMk id="7" creationId="{88805827-1576-45F8-8E3F-322C8079CA37}"/>
          </ac:picMkLst>
        </pc:picChg>
        <pc:picChg chg="add mod">
          <ac:chgData name="K TSQ" userId="1d9b48f1f5b75d98" providerId="LiveId" clId="{6424A526-D462-4D40-8D49-49ADA10E637B}" dt="2021-10-31T22:26:32.868" v="14153" actId="164"/>
          <ac:picMkLst>
            <pc:docMk/>
            <pc:sldMk cId="2951883408" sldId="328"/>
            <ac:picMk id="8" creationId="{EE2D1D1E-DC45-4D4E-9293-66F108E0A7D5}"/>
          </ac:picMkLst>
        </pc:picChg>
        <pc:picChg chg="add mod">
          <ac:chgData name="K TSQ" userId="1d9b48f1f5b75d98" providerId="LiveId" clId="{6424A526-D462-4D40-8D49-49ADA10E637B}" dt="2021-10-31T23:26:31.524" v="16512"/>
          <ac:picMkLst>
            <pc:docMk/>
            <pc:sldMk cId="2951883408" sldId="328"/>
            <ac:picMk id="10" creationId="{DBEE616E-6278-436D-AF7D-9E1C879B1263}"/>
          </ac:picMkLst>
        </pc:picChg>
      </pc:sldChg>
      <pc:sldChg chg="addSp delSp modSp new mod">
        <pc:chgData name="K TSQ" userId="1d9b48f1f5b75d98" providerId="LiveId" clId="{6424A526-D462-4D40-8D49-49ADA10E637B}" dt="2021-11-09T12:30:27.976" v="18837"/>
        <pc:sldMkLst>
          <pc:docMk/>
          <pc:sldMk cId="1831274757" sldId="329"/>
        </pc:sldMkLst>
        <pc:spChg chg="mod">
          <ac:chgData name="K TSQ" userId="1d9b48f1f5b75d98" providerId="LiveId" clId="{6424A526-D462-4D40-8D49-49ADA10E637B}" dt="2021-10-31T23:28:52.458" v="16591" actId="5793"/>
          <ac:spMkLst>
            <pc:docMk/>
            <pc:sldMk cId="1831274757" sldId="329"/>
            <ac:spMk id="2" creationId="{4E010804-7E03-44E0-AE5F-5E0CD3C5B2AE}"/>
          </ac:spMkLst>
        </pc:spChg>
        <pc:spChg chg="mod">
          <ac:chgData name="K TSQ" userId="1d9b48f1f5b75d98" providerId="LiveId" clId="{6424A526-D462-4D40-8D49-49ADA10E637B}" dt="2021-11-09T12:30:27.976" v="18837"/>
          <ac:spMkLst>
            <pc:docMk/>
            <pc:sldMk cId="1831274757" sldId="329"/>
            <ac:spMk id="3" creationId="{262A17CD-F6A7-4921-8C1A-11D81C68BE61}"/>
          </ac:spMkLst>
        </pc:spChg>
        <pc:grpChg chg="add mod">
          <ac:chgData name="K TSQ" userId="1d9b48f1f5b75d98" providerId="LiveId" clId="{6424A526-D462-4D40-8D49-49ADA10E637B}" dt="2021-11-09T12:30:00.215" v="18787" actId="1076"/>
          <ac:grpSpMkLst>
            <pc:docMk/>
            <pc:sldMk cId="1831274757" sldId="329"/>
            <ac:grpSpMk id="4" creationId="{28057DD5-5DB1-4EDA-AD9B-9E1CF831C907}"/>
          </ac:grpSpMkLst>
        </pc:grpChg>
        <pc:picChg chg="add del mod">
          <ac:chgData name="K TSQ" userId="1d9b48f1f5b75d98" providerId="LiveId" clId="{6424A526-D462-4D40-8D49-49ADA10E637B}" dt="2021-10-31T22:26:00.361" v="14142"/>
          <ac:picMkLst>
            <pc:docMk/>
            <pc:sldMk cId="1831274757" sldId="329"/>
            <ac:picMk id="4" creationId="{18566B35-416C-4FB6-B968-A081C4CC63EF}"/>
          </ac:picMkLst>
        </pc:picChg>
        <pc:picChg chg="add del mod">
          <ac:chgData name="K TSQ" userId="1d9b48f1f5b75d98" providerId="LiveId" clId="{6424A526-D462-4D40-8D49-49ADA10E637B}" dt="2021-10-31T22:30:11" v="14480" actId="478"/>
          <ac:picMkLst>
            <pc:docMk/>
            <pc:sldMk cId="1831274757" sldId="329"/>
            <ac:picMk id="6" creationId="{2D368DC9-6B0A-4FEC-9CD9-8A0B4AF19A77}"/>
          </ac:picMkLst>
        </pc:picChg>
        <pc:picChg chg="add del mod">
          <ac:chgData name="K TSQ" userId="1d9b48f1f5b75d98" providerId="LiveId" clId="{6424A526-D462-4D40-8D49-49ADA10E637B}" dt="2021-10-31T22:30:45.439" v="14484" actId="478"/>
          <ac:picMkLst>
            <pc:docMk/>
            <pc:sldMk cId="1831274757" sldId="329"/>
            <ac:picMk id="8" creationId="{A9E870A2-EDCF-44DA-A930-5CBA120BF864}"/>
          </ac:picMkLst>
        </pc:picChg>
        <pc:picChg chg="add del">
          <ac:chgData name="K TSQ" userId="1d9b48f1f5b75d98" providerId="LiveId" clId="{6424A526-D462-4D40-8D49-49ADA10E637B}" dt="2021-10-31T22:30:46.596" v="14486" actId="22"/>
          <ac:picMkLst>
            <pc:docMk/>
            <pc:sldMk cId="1831274757" sldId="329"/>
            <ac:picMk id="10" creationId="{0D9A56FC-FB6B-4752-B903-FD03EABC3ABA}"/>
          </ac:picMkLst>
        </pc:picChg>
        <pc:picChg chg="add mod">
          <ac:chgData name="K TSQ" userId="1d9b48f1f5b75d98" providerId="LiveId" clId="{6424A526-D462-4D40-8D49-49ADA10E637B}" dt="2021-11-09T12:29:57.629" v="18785" actId="164"/>
          <ac:picMkLst>
            <pc:docMk/>
            <pc:sldMk cId="1831274757" sldId="329"/>
            <ac:picMk id="12" creationId="{8B3296B6-3AE8-417D-9CAB-D2012C776655}"/>
          </ac:picMkLst>
        </pc:picChg>
        <pc:picChg chg="add mod">
          <ac:chgData name="K TSQ" userId="1d9b48f1f5b75d98" providerId="LiveId" clId="{6424A526-D462-4D40-8D49-49ADA10E637B}" dt="2021-11-09T12:29:57.629" v="18785" actId="164"/>
          <ac:picMkLst>
            <pc:docMk/>
            <pc:sldMk cId="1831274757" sldId="329"/>
            <ac:picMk id="14" creationId="{D973A0CD-9037-4949-A595-8388A3B0C407}"/>
          </ac:picMkLst>
        </pc:picChg>
        <pc:picChg chg="add mod">
          <ac:chgData name="K TSQ" userId="1d9b48f1f5b75d98" providerId="LiveId" clId="{6424A526-D462-4D40-8D49-49ADA10E637B}" dt="2021-10-31T23:26:32.070" v="16513"/>
          <ac:picMkLst>
            <pc:docMk/>
            <pc:sldMk cId="1831274757" sldId="329"/>
            <ac:picMk id="15" creationId="{54B38657-44CD-4EBD-8C66-CDE061D61BEE}"/>
          </ac:picMkLst>
        </pc:picChg>
      </pc:sldChg>
      <pc:sldChg chg="addSp delSp modSp new mod">
        <pc:chgData name="K TSQ" userId="1d9b48f1f5b75d98" providerId="LiveId" clId="{6424A526-D462-4D40-8D49-49ADA10E637B}" dt="2021-11-09T12:28:43.785" v="18761"/>
        <pc:sldMkLst>
          <pc:docMk/>
          <pc:sldMk cId="622973233" sldId="330"/>
        </pc:sldMkLst>
        <pc:spChg chg="mod">
          <ac:chgData name="K TSQ" userId="1d9b48f1f5b75d98" providerId="LiveId" clId="{6424A526-D462-4D40-8D49-49ADA10E637B}" dt="2021-11-01T16:44:23.441" v="16736" actId="20577"/>
          <ac:spMkLst>
            <pc:docMk/>
            <pc:sldMk cId="622973233" sldId="330"/>
            <ac:spMk id="2" creationId="{66525339-47AD-46F8-9A85-12293DD27968}"/>
          </ac:spMkLst>
        </pc:spChg>
        <pc:spChg chg="add del mod">
          <ac:chgData name="K TSQ" userId="1d9b48f1f5b75d98" providerId="LiveId" clId="{6424A526-D462-4D40-8D49-49ADA10E637B}" dt="2021-11-01T16:43:31.800" v="16697"/>
          <ac:spMkLst>
            <pc:docMk/>
            <pc:sldMk cId="622973233" sldId="330"/>
            <ac:spMk id="3" creationId="{51A67EE7-09B8-4BB8-9E0B-786560A28D5B}"/>
          </ac:spMkLst>
        </pc:spChg>
        <pc:picChg chg="add mod">
          <ac:chgData name="K TSQ" userId="1d9b48f1f5b75d98" providerId="LiveId" clId="{6424A526-D462-4D40-8D49-49ADA10E637B}" dt="2021-11-09T12:28:43.785" v="18761"/>
          <ac:picMkLst>
            <pc:docMk/>
            <pc:sldMk cId="622973233" sldId="330"/>
            <ac:picMk id="4" creationId="{9F4F804D-2C11-4C81-955E-9BFDC3E996C8}"/>
          </ac:picMkLst>
        </pc:picChg>
        <pc:picChg chg="add del mod">
          <ac:chgData name="K TSQ" userId="1d9b48f1f5b75d98" providerId="LiveId" clId="{6424A526-D462-4D40-8D49-49ADA10E637B}" dt="2021-11-01T16:43:12.959" v="16696"/>
          <ac:picMkLst>
            <pc:docMk/>
            <pc:sldMk cId="622973233" sldId="330"/>
            <ac:picMk id="5" creationId="{A432DC26-3D40-474B-A20B-8B923354E63E}"/>
          </ac:picMkLst>
        </pc:picChg>
        <pc:picChg chg="add mod ord">
          <ac:chgData name="K TSQ" userId="1d9b48f1f5b75d98" providerId="LiveId" clId="{6424A526-D462-4D40-8D49-49ADA10E637B}" dt="2021-11-01T16:44:26.993" v="16737" actId="1076"/>
          <ac:picMkLst>
            <pc:docMk/>
            <pc:sldMk cId="622973233" sldId="330"/>
            <ac:picMk id="7" creationId="{97A4D60E-97A4-4E34-8D2A-0110AC33258B}"/>
          </ac:picMkLst>
        </pc:picChg>
      </pc:sldChg>
      <pc:sldChg chg="new del">
        <pc:chgData name="K TSQ" userId="1d9b48f1f5b75d98" providerId="LiveId" clId="{6424A526-D462-4D40-8D49-49ADA10E637B}" dt="2021-11-01T16:44:47.841" v="16740" actId="47"/>
        <pc:sldMkLst>
          <pc:docMk/>
          <pc:sldMk cId="1737470607" sldId="331"/>
        </pc:sldMkLst>
      </pc:sldChg>
      <pc:sldChg chg="addSp delSp modSp add mod">
        <pc:chgData name="K TSQ" userId="1d9b48f1f5b75d98" providerId="LiveId" clId="{6424A526-D462-4D40-8D49-49ADA10E637B}" dt="2021-11-09T12:28:44.576" v="18762"/>
        <pc:sldMkLst>
          <pc:docMk/>
          <pc:sldMk cId="1905688821" sldId="332"/>
        </pc:sldMkLst>
        <pc:spChg chg="mod">
          <ac:chgData name="K TSQ" userId="1d9b48f1f5b75d98" providerId="LiveId" clId="{6424A526-D462-4D40-8D49-49ADA10E637B}" dt="2021-11-01T16:44:51.793" v="16743"/>
          <ac:spMkLst>
            <pc:docMk/>
            <pc:sldMk cId="1905688821" sldId="332"/>
            <ac:spMk id="2" creationId="{66525339-47AD-46F8-9A85-12293DD27968}"/>
          </ac:spMkLst>
        </pc:spChg>
        <pc:spChg chg="add del mod">
          <ac:chgData name="K TSQ" userId="1d9b48f1f5b75d98" providerId="LiveId" clId="{6424A526-D462-4D40-8D49-49ADA10E637B}" dt="2021-11-01T16:44:57.425" v="16745"/>
          <ac:spMkLst>
            <pc:docMk/>
            <pc:sldMk cId="1905688821" sldId="332"/>
            <ac:spMk id="4" creationId="{E93B1439-3374-461B-82A1-2B8765FD23C2}"/>
          </ac:spMkLst>
        </pc:spChg>
        <pc:picChg chg="add mod">
          <ac:chgData name="K TSQ" userId="1d9b48f1f5b75d98" providerId="LiveId" clId="{6424A526-D462-4D40-8D49-49ADA10E637B}" dt="2021-11-09T12:28:44.576" v="18762"/>
          <ac:picMkLst>
            <pc:docMk/>
            <pc:sldMk cId="1905688821" sldId="332"/>
            <ac:picMk id="4" creationId="{7F14003A-113D-4D71-836F-48E7CA9FEA9C}"/>
          </ac:picMkLst>
        </pc:picChg>
        <pc:picChg chg="add mod">
          <ac:chgData name="K TSQ" userId="1d9b48f1f5b75d98" providerId="LiveId" clId="{6424A526-D462-4D40-8D49-49ADA10E637B}" dt="2021-11-01T16:45:26.624" v="16753" actId="14100"/>
          <ac:picMkLst>
            <pc:docMk/>
            <pc:sldMk cId="1905688821" sldId="332"/>
            <ac:picMk id="6" creationId="{D61840F4-013D-48B5-8B9F-C9D3AE560BB9}"/>
          </ac:picMkLst>
        </pc:picChg>
        <pc:picChg chg="del">
          <ac:chgData name="K TSQ" userId="1d9b48f1f5b75d98" providerId="LiveId" clId="{6424A526-D462-4D40-8D49-49ADA10E637B}" dt="2021-11-01T16:44:54.032" v="16744" actId="478"/>
          <ac:picMkLst>
            <pc:docMk/>
            <pc:sldMk cId="1905688821" sldId="332"/>
            <ac:picMk id="7" creationId="{97A4D60E-97A4-4E34-8D2A-0110AC33258B}"/>
          </ac:picMkLst>
        </pc:picChg>
      </pc:sldChg>
      <pc:sldChg chg="addSp modSp new mod">
        <pc:chgData name="K TSQ" userId="1d9b48f1f5b75d98" providerId="LiveId" clId="{6424A526-D462-4D40-8D49-49ADA10E637B}" dt="2021-11-09T12:28:58.648" v="18764" actId="1076"/>
        <pc:sldMkLst>
          <pc:docMk/>
          <pc:sldMk cId="851748672" sldId="333"/>
        </pc:sldMkLst>
        <pc:spChg chg="mod">
          <ac:chgData name="K TSQ" userId="1d9b48f1f5b75d98" providerId="LiveId" clId="{6424A526-D462-4D40-8D49-49ADA10E637B}" dt="2021-11-08T05:46:43.510" v="16842" actId="20577"/>
          <ac:spMkLst>
            <pc:docMk/>
            <pc:sldMk cId="851748672" sldId="333"/>
            <ac:spMk id="2" creationId="{60492782-D3B1-4EE0-9EF3-0FC43082C03B}"/>
          </ac:spMkLst>
        </pc:spChg>
        <pc:spChg chg="mod">
          <ac:chgData name="K TSQ" userId="1d9b48f1f5b75d98" providerId="LiveId" clId="{6424A526-D462-4D40-8D49-49ADA10E637B}" dt="2021-11-08T07:01:28.213" v="17051" actId="20577"/>
          <ac:spMkLst>
            <pc:docMk/>
            <pc:sldMk cId="851748672" sldId="333"/>
            <ac:spMk id="3" creationId="{C0264A1C-E011-4B7B-BFAC-D4A8F9FA3807}"/>
          </ac:spMkLst>
        </pc:spChg>
        <pc:picChg chg="add mod">
          <ac:chgData name="K TSQ" userId="1d9b48f1f5b75d98" providerId="LiveId" clId="{6424A526-D462-4D40-8D49-49ADA10E637B}" dt="2021-11-09T12:28:58.648" v="18764" actId="1076"/>
          <ac:picMkLst>
            <pc:docMk/>
            <pc:sldMk cId="851748672" sldId="333"/>
            <ac:picMk id="5" creationId="{85CF0B0B-766E-4747-A07E-4335666ED141}"/>
          </ac:picMkLst>
        </pc:picChg>
        <pc:picChg chg="add mod">
          <ac:chgData name="K TSQ" userId="1d9b48f1f5b75d98" providerId="LiveId" clId="{6424A526-D462-4D40-8D49-49ADA10E637B}" dt="2021-11-09T12:28:55.710" v="18763"/>
          <ac:picMkLst>
            <pc:docMk/>
            <pc:sldMk cId="851748672" sldId="333"/>
            <ac:picMk id="6" creationId="{5D43BDD3-CE02-470C-850A-88E13BD27358}"/>
          </ac:picMkLst>
        </pc:picChg>
      </pc:sldChg>
      <pc:sldChg chg="addSp delSp modSp new mod">
        <pc:chgData name="K TSQ" userId="1d9b48f1f5b75d98" providerId="LiveId" clId="{6424A526-D462-4D40-8D49-49ADA10E637B}" dt="2021-11-09T12:39:54.355" v="18863" actId="1076"/>
        <pc:sldMkLst>
          <pc:docMk/>
          <pc:sldMk cId="2735738021" sldId="334"/>
        </pc:sldMkLst>
        <pc:spChg chg="mod">
          <ac:chgData name="K TSQ" userId="1d9b48f1f5b75d98" providerId="LiveId" clId="{6424A526-D462-4D40-8D49-49ADA10E637B}" dt="2021-11-08T07:03:46.898" v="17211" actId="20577"/>
          <ac:spMkLst>
            <pc:docMk/>
            <pc:sldMk cId="2735738021" sldId="334"/>
            <ac:spMk id="2" creationId="{5F04BC67-D5C6-4691-89BB-31AE74679EC3}"/>
          </ac:spMkLst>
        </pc:spChg>
        <pc:spChg chg="mod">
          <ac:chgData name="K TSQ" userId="1d9b48f1f5b75d98" providerId="LiveId" clId="{6424A526-D462-4D40-8D49-49ADA10E637B}" dt="2021-11-09T12:39:36.246" v="18851" actId="27636"/>
          <ac:spMkLst>
            <pc:docMk/>
            <pc:sldMk cId="2735738021" sldId="334"/>
            <ac:spMk id="3" creationId="{681012BA-7E13-4D93-8A90-883D6F807B35}"/>
          </ac:spMkLst>
        </pc:spChg>
        <pc:spChg chg="add mod">
          <ac:chgData name="K TSQ" userId="1d9b48f1f5b75d98" providerId="LiveId" clId="{6424A526-D462-4D40-8D49-49ADA10E637B}" dt="2021-11-09T12:39:54.355" v="18863" actId="1076"/>
          <ac:spMkLst>
            <pc:docMk/>
            <pc:sldMk cId="2735738021" sldId="334"/>
            <ac:spMk id="13" creationId="{11B68351-70DD-4B34-8098-4BEAA43F3DBE}"/>
          </ac:spMkLst>
        </pc:spChg>
        <pc:grpChg chg="add mod">
          <ac:chgData name="K TSQ" userId="1d9b48f1f5b75d98" providerId="LiveId" clId="{6424A526-D462-4D40-8D49-49ADA10E637B}" dt="2021-11-09T12:29:07.217" v="18769" actId="1076"/>
          <ac:grpSpMkLst>
            <pc:docMk/>
            <pc:sldMk cId="2735738021" sldId="334"/>
            <ac:grpSpMk id="11" creationId="{EB5518B0-87E5-4A0A-9166-1EF448C46695}"/>
          </ac:grpSpMkLst>
        </pc:grpChg>
        <pc:picChg chg="add mod">
          <ac:chgData name="K TSQ" userId="1d9b48f1f5b75d98" providerId="LiveId" clId="{6424A526-D462-4D40-8D49-49ADA10E637B}" dt="2021-11-09T12:28:29.892" v="18758" actId="164"/>
          <ac:picMkLst>
            <pc:docMk/>
            <pc:sldMk cId="2735738021" sldId="334"/>
            <ac:picMk id="5" creationId="{93819B3E-D806-498F-A601-AC26B2FE39C8}"/>
          </ac:picMkLst>
        </pc:picChg>
        <pc:picChg chg="add del mod">
          <ac:chgData name="K TSQ" userId="1d9b48f1f5b75d98" providerId="LiveId" clId="{6424A526-D462-4D40-8D49-49ADA10E637B}" dt="2021-11-09T12:26:44.817" v="18724" actId="21"/>
          <ac:picMkLst>
            <pc:docMk/>
            <pc:sldMk cId="2735738021" sldId="334"/>
            <ac:picMk id="6" creationId="{229E4CCD-3B22-4BD1-81A6-5782C9085C7B}"/>
          </ac:picMkLst>
        </pc:picChg>
        <pc:picChg chg="add mod">
          <ac:chgData name="K TSQ" userId="1d9b48f1f5b75d98" providerId="LiveId" clId="{6424A526-D462-4D40-8D49-49ADA10E637B}" dt="2021-11-09T12:28:29.892" v="18758" actId="164"/>
          <ac:picMkLst>
            <pc:docMk/>
            <pc:sldMk cId="2735738021" sldId="334"/>
            <ac:picMk id="7" creationId="{CAFD1026-7E24-4DB8-AD4F-9CA263C76C39}"/>
          </ac:picMkLst>
        </pc:picChg>
        <pc:picChg chg="add mod">
          <ac:chgData name="K TSQ" userId="1d9b48f1f5b75d98" providerId="LiveId" clId="{6424A526-D462-4D40-8D49-49ADA10E637B}" dt="2021-11-09T12:28:29.892" v="18758" actId="164"/>
          <ac:picMkLst>
            <pc:docMk/>
            <pc:sldMk cId="2735738021" sldId="334"/>
            <ac:picMk id="9" creationId="{2E328055-BFC3-4BC3-B9AD-3E5FF97577CA}"/>
          </ac:picMkLst>
        </pc:picChg>
        <pc:picChg chg="add mod">
          <ac:chgData name="K TSQ" userId="1d9b48f1f5b75d98" providerId="LiveId" clId="{6424A526-D462-4D40-8D49-49ADA10E637B}" dt="2021-11-09T12:28:29.892" v="18758" actId="164"/>
          <ac:picMkLst>
            <pc:docMk/>
            <pc:sldMk cId="2735738021" sldId="334"/>
            <ac:picMk id="10" creationId="{C487AAEA-DA0E-4105-AC11-76C68ABEE332}"/>
          </ac:picMkLst>
        </pc:picChg>
        <pc:picChg chg="add mod">
          <ac:chgData name="K TSQ" userId="1d9b48f1f5b75d98" providerId="LiveId" clId="{6424A526-D462-4D40-8D49-49ADA10E637B}" dt="2021-11-09T12:29:00.581" v="18765"/>
          <ac:picMkLst>
            <pc:docMk/>
            <pc:sldMk cId="2735738021" sldId="334"/>
            <ac:picMk id="12" creationId="{52753A79-057F-49B0-BA1B-86A4A0544060}"/>
          </ac:picMkLst>
        </pc:picChg>
      </pc:sldChg>
      <pc:sldChg chg="modSp new del mod">
        <pc:chgData name="K TSQ" userId="1d9b48f1f5b75d98" providerId="LiveId" clId="{6424A526-D462-4D40-8D49-49ADA10E637B}" dt="2021-11-09T12:21:02.587" v="18225" actId="47"/>
        <pc:sldMkLst>
          <pc:docMk/>
          <pc:sldMk cId="3056480761" sldId="335"/>
        </pc:sldMkLst>
        <pc:spChg chg="mod">
          <ac:chgData name="K TSQ" userId="1d9b48f1f5b75d98" providerId="LiveId" clId="{6424A526-D462-4D40-8D49-49ADA10E637B}" dt="2021-11-08T07:09:56.928" v="17962" actId="20577"/>
          <ac:spMkLst>
            <pc:docMk/>
            <pc:sldMk cId="3056480761" sldId="335"/>
            <ac:spMk id="2" creationId="{9629A104-9DA5-4102-9869-BCA4FF79D943}"/>
          </ac:spMkLst>
        </pc:spChg>
        <pc:spChg chg="mod">
          <ac:chgData name="K TSQ" userId="1d9b48f1f5b75d98" providerId="LiveId" clId="{6424A526-D462-4D40-8D49-49ADA10E637B}" dt="2021-11-08T07:13:06.726" v="18224" actId="20577"/>
          <ac:spMkLst>
            <pc:docMk/>
            <pc:sldMk cId="3056480761" sldId="335"/>
            <ac:spMk id="3" creationId="{33227140-034D-4468-A0D1-05438C7CC515}"/>
          </ac:spMkLst>
        </pc:spChg>
      </pc:sldChg>
      <pc:sldChg chg="addSp modSp new mod">
        <pc:chgData name="K TSQ" userId="1d9b48f1f5b75d98" providerId="LiveId" clId="{6424A526-D462-4D40-8D49-49ADA10E637B}" dt="2021-11-09T12:39:04.158" v="18849" actId="20577"/>
        <pc:sldMkLst>
          <pc:docMk/>
          <pc:sldMk cId="54720192" sldId="336"/>
        </pc:sldMkLst>
        <pc:spChg chg="mod">
          <ac:chgData name="K TSQ" userId="1d9b48f1f5b75d98" providerId="LiveId" clId="{6424A526-D462-4D40-8D49-49ADA10E637B}" dt="2021-11-08T07:06:44.928" v="17410" actId="113"/>
          <ac:spMkLst>
            <pc:docMk/>
            <pc:sldMk cId="54720192" sldId="336"/>
            <ac:spMk id="2" creationId="{7C663ED5-4982-4104-81F9-77DE2D2ED6B7}"/>
          </ac:spMkLst>
        </pc:spChg>
        <pc:spChg chg="mod">
          <ac:chgData name="K TSQ" userId="1d9b48f1f5b75d98" providerId="LiveId" clId="{6424A526-D462-4D40-8D49-49ADA10E637B}" dt="2021-11-09T12:39:04.158" v="18849" actId="20577"/>
          <ac:spMkLst>
            <pc:docMk/>
            <pc:sldMk cId="54720192" sldId="336"/>
            <ac:spMk id="3" creationId="{4327CA6F-DEDB-4854-A256-A9721B699B38}"/>
          </ac:spMkLst>
        </pc:spChg>
        <pc:picChg chg="add mod">
          <ac:chgData name="K TSQ" userId="1d9b48f1f5b75d98" providerId="LiveId" clId="{6424A526-D462-4D40-8D49-49ADA10E637B}" dt="2021-11-09T12:29:20.285" v="18774" actId="1076"/>
          <ac:picMkLst>
            <pc:docMk/>
            <pc:sldMk cId="54720192" sldId="336"/>
            <ac:picMk id="5" creationId="{A5A2CFA5-76BC-4466-B7AA-EF5DD64072E2}"/>
          </ac:picMkLst>
        </pc:picChg>
        <pc:picChg chg="add mod">
          <ac:chgData name="K TSQ" userId="1d9b48f1f5b75d98" providerId="LiveId" clId="{6424A526-D462-4D40-8D49-49ADA10E637B}" dt="2021-11-09T12:29:20.925" v="18775"/>
          <ac:picMkLst>
            <pc:docMk/>
            <pc:sldMk cId="54720192" sldId="336"/>
            <ac:picMk id="6" creationId="{39E40AB4-9F70-4CF1-B6EF-4BA42E7732B6}"/>
          </ac:picMkLst>
        </pc:picChg>
      </pc:sldChg>
      <pc:sldChg chg="modSp new del mod">
        <pc:chgData name="K TSQ" userId="1d9b48f1f5b75d98" providerId="LiveId" clId="{6424A526-D462-4D40-8D49-49ADA10E637B}" dt="2021-11-08T07:04:16.074" v="17254" actId="47"/>
        <pc:sldMkLst>
          <pc:docMk/>
          <pc:sldMk cId="2195626231" sldId="337"/>
        </pc:sldMkLst>
        <pc:spChg chg="mod">
          <ac:chgData name="K TSQ" userId="1d9b48f1f5b75d98" providerId="LiveId" clId="{6424A526-D462-4D40-8D49-49ADA10E637B}" dt="2021-11-08T07:04:13.411" v="17253" actId="113"/>
          <ac:spMkLst>
            <pc:docMk/>
            <pc:sldMk cId="2195626231" sldId="337"/>
            <ac:spMk id="2" creationId="{0BEAFEE5-1D7F-4285-AC70-1EF213180B88}"/>
          </ac:spMkLst>
        </pc:spChg>
      </pc:sldChg>
      <pc:sldChg chg="addSp modSp new mod">
        <pc:chgData name="K TSQ" userId="1d9b48f1f5b75d98" providerId="LiveId" clId="{6424A526-D462-4D40-8D49-49ADA10E637B}" dt="2021-11-09T12:29:29.409" v="18782" actId="1076"/>
        <pc:sldMkLst>
          <pc:docMk/>
          <pc:sldMk cId="2819226985" sldId="337"/>
        </pc:sldMkLst>
        <pc:spChg chg="mod">
          <ac:chgData name="K TSQ" userId="1d9b48f1f5b75d98" providerId="LiveId" clId="{6424A526-D462-4D40-8D49-49ADA10E637B}" dt="2021-11-08T07:06:42.183" v="17409" actId="113"/>
          <ac:spMkLst>
            <pc:docMk/>
            <pc:sldMk cId="2819226985" sldId="337"/>
            <ac:spMk id="2" creationId="{BACA79E9-0247-415C-95D8-33EABA42D7FF}"/>
          </ac:spMkLst>
        </pc:spChg>
        <pc:spChg chg="mod">
          <ac:chgData name="K TSQ" userId="1d9b48f1f5b75d98" providerId="LiveId" clId="{6424A526-D462-4D40-8D49-49ADA10E637B}" dt="2021-11-08T07:09:02.402" v="17857" actId="5793"/>
          <ac:spMkLst>
            <pc:docMk/>
            <pc:sldMk cId="2819226985" sldId="337"/>
            <ac:spMk id="3" creationId="{2D6F2F92-3F6B-4223-B899-6931EC95A3D6}"/>
          </ac:spMkLst>
        </pc:spChg>
        <pc:picChg chg="add mod">
          <ac:chgData name="K TSQ" userId="1d9b48f1f5b75d98" providerId="LiveId" clId="{6424A526-D462-4D40-8D49-49ADA10E637B}" dt="2021-11-09T12:29:28.519" v="18781" actId="1076"/>
          <ac:picMkLst>
            <pc:docMk/>
            <pc:sldMk cId="2819226985" sldId="337"/>
            <ac:picMk id="5" creationId="{04FF9878-F8BA-4E7E-92F8-5C06378415FB}"/>
          </ac:picMkLst>
        </pc:picChg>
        <pc:picChg chg="add mod">
          <ac:chgData name="K TSQ" userId="1d9b48f1f5b75d98" providerId="LiveId" clId="{6424A526-D462-4D40-8D49-49ADA10E637B}" dt="2021-11-09T12:29:29.409" v="18782" actId="1076"/>
          <ac:picMkLst>
            <pc:docMk/>
            <pc:sldMk cId="2819226985" sldId="337"/>
            <ac:picMk id="6" creationId="{B0D41440-06C1-403D-89AF-3DC7B1C7E9A4}"/>
          </ac:picMkLst>
        </pc:picChg>
        <pc:picChg chg="add mod">
          <ac:chgData name="K TSQ" userId="1d9b48f1f5b75d98" providerId="LiveId" clId="{6424A526-D462-4D40-8D49-49ADA10E637B}" dt="2021-11-09T12:29:25.410" v="18779"/>
          <ac:picMkLst>
            <pc:docMk/>
            <pc:sldMk cId="2819226985" sldId="337"/>
            <ac:picMk id="7" creationId="{0E4FCE6C-A9B9-40A3-973A-5910B65E24A1}"/>
          </ac:picMkLst>
        </pc:picChg>
      </pc:sldChg>
    </pc:docChg>
  </pc:docChgLst>
  <pc:docChgLst>
    <pc:chgData name="K TSQ" userId="1d9b48f1f5b75d98" providerId="LiveId" clId="{464A2CEC-8ED4-45C1-AACD-1B96A9C688B6}"/>
    <pc:docChg chg="mod">
      <pc:chgData name="K TSQ" userId="1d9b48f1f5b75d98" providerId="LiveId" clId="{464A2CEC-8ED4-45C1-AACD-1B96A9C688B6}" dt="2021-11-09T12:40:45.666" v="0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A0926-95C7-410E-A4A8-414B7EA9C45D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F699-D69C-4739-A2C8-E191E00F9F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48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课程导入：为什么需要纹理贴图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提出问题：球面的纹理坐标如何给出？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注意：球面全局参数化的局限，凸的物体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分块纹理贴图，和全局参数化贴图的效果对比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两种添加更多细节的方式。不能完全相互替代。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介绍纹理的定义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以地球仪为例，如何贴纹理？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介绍纹理贴图的精确数学表达。注意，这是连续的情况。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纹理坐标的作用</a:t>
            </a:r>
            <a:endParaRPr lang="zh-CN" altLang="zh-CN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775A2E-DCFD-41BF-A524-3DD89C2C4CFF}" type="slidenum">
              <a:rPr lang="en-US" altLang="zh-CN"/>
              <a:pPr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纹理坐标插值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像素颜色插值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提出问题，如何在圆柱面上贴纹理？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E9A5B-30AF-4E41-9937-91F26703F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B35E1C-9A6A-4335-B99C-5521FDCD9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89DC3A-669F-40F3-9A1D-191DC6C6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D5054-6DDC-403B-815B-55020D92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C2304-CC52-45C0-987E-F53282BE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58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F5292-3EFC-4AF6-AEF0-EDD3CE5F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864A70-0763-4847-88B6-9C821E181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29D0AC-5D98-4675-A621-FFCFEF3D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F31280-DBA7-4EE7-84C8-A032301C9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87B900-D252-4A76-B60E-133A308B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0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19F543-1E69-4B6B-A280-2C056DE36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44EEA8-8DF1-47DF-94EE-55A8E09ED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136ABE-B759-47CD-BC47-F20D2CB5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059714-95A4-4FD0-A738-C8CE20DF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52472-D4C5-4DDB-BC5C-868D59B3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17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53FA6-58FB-4979-A0CF-0BF52FFA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35DD9-A428-40D9-BC4C-E5FC4E95B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689D5-DF16-4A35-B721-D7323AA4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0A6CD9-83C4-4507-8E9A-82A9B306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7645DE-01C9-4855-AB86-8503DCAF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29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3E851-1092-405C-8E69-2B1E4E08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AB0DE8-EC65-4702-A2B0-311E2A529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14D5BB-078A-430D-8F8A-3FF1E61EF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7E2C5-166C-4420-BEF3-4A326AA8B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BB6382-201E-4312-BB96-98B39BF0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5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1C0A3-AE35-4B0D-B272-82643A7B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371301-4D8E-4266-95E0-CC27D04BB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7D3B39-9471-495A-9214-BC5C5FF0A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E6DF62-5B76-4128-A61D-1EC8E8E8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FBC392-0C45-4572-A808-22B00D77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6491D-ABFF-42CC-A962-4B5EDCEB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33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CC6A6-D83E-4BBB-9422-7E267D07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22EF2E-2438-41B2-9D96-F3C573434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88359D-0C57-41EF-B8CE-23088728B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A8D5A-D4E9-435E-8242-FFED09FD0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F2C8E7-1CE4-4887-B42E-3CCF3DC50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ABB174-05FF-4A53-AA6A-D6F86BEFA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7816F6-F04B-4CDD-8C74-35837523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F04EE7-E924-400C-B5DD-A5DF3B0D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4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CECB8-538A-432B-95E6-961F569D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43CA84-F408-43BA-848B-A1EA7712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273649-1E6C-4924-8BA0-E4DBD114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B11A26-4619-44E9-827B-D7012BC8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74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DA3CD4-CF73-4F22-A381-AAAE3820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95C515-AC54-4396-9E76-E42458A5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349B4-EDA0-4A45-9AC5-66552301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78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1C3CE-BFE5-49FB-8E52-070F32D3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E9A5F1-C5BD-4D55-A37C-96F4CC133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A83CC9-25E0-4D9C-80BF-C1A814704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F86795-DE8D-4FFA-B1CD-10063889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1F2C4F-4308-4477-B01C-D132F0C3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9DB175-0471-4D54-9AB1-190E066C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76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1EB3D-DD74-4FA4-8AAB-04AD4EE1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DE5090-4F6A-48BE-B0F4-4718BF37A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371B01-8736-49C6-B3C4-C2BBC5B47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D247CC-7C9A-4BBB-B1C2-81F4E80E8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7ACD8C-376D-46BE-B5A8-E18C8F97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AC01D7-4A44-4FA4-98C9-F84D6CF4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13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031D24-47A7-4314-805C-A4D65C29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646BDE-CEBE-4B17-A88D-2EB3ECC2B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B6110-7E20-4242-8705-E39EFFFDB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3D434-14E0-4119-83A4-3DB310FBC3EF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C3F281-2D27-4638-B3E5-FB6AE9451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4733F0-07C8-4298-96A1-928C1B33D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0A7DE-90E4-43FA-A529-FDEA80CC6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675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hyperlink" Target="https://zhuanlan.zhihu.com/p/68430344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0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5.png"/><Relationship Id="rId4" Type="http://schemas.openxmlformats.org/officeDocument/2006/relationships/hyperlink" Target="https://docs.blender.org/manual/zh-hans/latest/render/shader_nodes/textures/checker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hyperlink" Target="https://github.com/nothings/stb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learnopengl-cn.github.io/01%20Getting%20started/06%20Textures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hyperlink" Target="https://learnopengl-cn.github.io/01%20Getting%20started/06%20Textur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blog.csdn.net/qq_42428486/article/details/118856697" TargetMode="External"/><Relationship Id="rId4" Type="http://schemas.openxmlformats.org/officeDocument/2006/relationships/image" Target="../media/image6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microsoft.com/office/2007/relationships/hdphoto" Target="../media/hdphoto2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ndre-gaschler.com/rotationconverter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12D3811-1ABC-42D6-B905-731A0DB3B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r="159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508971-4605-41DD-9934-138957AD9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45685"/>
            <a:ext cx="9144000" cy="1766628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FFFF"/>
                </a:solidFill>
              </a:rPr>
              <a:t>现代计算机图形学基础</a:t>
            </a:r>
            <a:br>
              <a:rPr lang="en-US" altLang="zh-CN" b="1" dirty="0">
                <a:solidFill>
                  <a:srgbClr val="FFFFFF"/>
                </a:solidFill>
              </a:rPr>
            </a:br>
            <a:r>
              <a:rPr lang="zh-CN" altLang="en-US" sz="3600" b="1" dirty="0">
                <a:solidFill>
                  <a:srgbClr val="FFFFFF"/>
                </a:solidFill>
              </a:rPr>
              <a:t>夏佳志</a:t>
            </a:r>
            <a:endParaRPr lang="zh-CN" altLang="en-US" sz="4800" b="1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B28973-E7B7-4154-AD00-BBBF79DD0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67975"/>
            <a:ext cx="9144000" cy="189849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</a:rPr>
              <a:t>基于</a:t>
            </a:r>
            <a:r>
              <a:rPr lang="en-US" altLang="zh-CN" sz="3600" dirty="0">
                <a:solidFill>
                  <a:srgbClr val="FFFFFF"/>
                </a:solidFill>
              </a:rPr>
              <a:t>OpenGL</a:t>
            </a:r>
            <a:r>
              <a:rPr lang="zh-CN" altLang="en-US" sz="3600" dirty="0">
                <a:solidFill>
                  <a:srgbClr val="FFFFFF"/>
                </a:solidFill>
              </a:rPr>
              <a:t>的可编程渲染管线</a:t>
            </a:r>
            <a:endParaRPr lang="en-US" altLang="zh-CN" sz="3600" dirty="0">
              <a:solidFill>
                <a:srgbClr val="FFFFFF"/>
              </a:solidFill>
            </a:endParaRPr>
          </a:p>
          <a:p>
            <a:br>
              <a:rPr lang="en-US" altLang="zh-CN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课程</a:t>
            </a:r>
            <a:r>
              <a:rPr lang="en-US" altLang="zh-CN" dirty="0">
                <a:solidFill>
                  <a:srgbClr val="FFFFFF"/>
                </a:solidFill>
              </a:rPr>
              <a:t>3</a:t>
            </a:r>
            <a:r>
              <a:rPr lang="zh-CN" altLang="en-US" dirty="0">
                <a:solidFill>
                  <a:srgbClr val="FFFFFF"/>
                </a:solidFill>
              </a:rPr>
              <a:t>：变换与纹理</a:t>
            </a:r>
            <a:endParaRPr lang="en-US" altLang="zh-CN" dirty="0">
              <a:solidFill>
                <a:srgbClr val="FFFF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C5FB33-1635-409D-8732-886DE2CF45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2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A8D51-F370-43AD-8E23-D9B8585D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CPU or GPU</a:t>
            </a:r>
            <a:r>
              <a:rPr lang="zh-CN" altLang="en-US" b="1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A4EE0-2AD5-4CD7-AB73-07B04406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8236" cy="4351338"/>
          </a:xfrm>
        </p:spPr>
        <p:txBody>
          <a:bodyPr/>
          <a:lstStyle/>
          <a:p>
            <a:r>
              <a:rPr lang="zh-CN" altLang="en-US" dirty="0"/>
              <a:t>源：</a:t>
            </a:r>
            <a:endParaRPr lang="en-US" altLang="zh-CN" dirty="0"/>
          </a:p>
          <a:p>
            <a:pPr lvl="1"/>
            <a:r>
              <a:rPr lang="zh-CN" altLang="en-US" dirty="0"/>
              <a:t>三个矩阵：</a:t>
            </a:r>
            <a:r>
              <a:rPr lang="en-US" altLang="zh-CN" dirty="0"/>
              <a:t>translate</a:t>
            </a:r>
            <a:r>
              <a:rPr lang="zh-CN" altLang="en-US" dirty="0"/>
              <a:t>、</a:t>
            </a:r>
            <a:r>
              <a:rPr lang="en-US" altLang="zh-CN" dirty="0"/>
              <a:t>rotate</a:t>
            </a:r>
            <a:r>
              <a:rPr lang="zh-CN" altLang="en-US" dirty="0"/>
              <a:t>、</a:t>
            </a:r>
            <a:r>
              <a:rPr lang="en-US" altLang="zh-CN" dirty="0"/>
              <a:t>scale</a:t>
            </a:r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16+16+16=48 </a:t>
            </a:r>
            <a:r>
              <a:rPr lang="zh-CN" altLang="en-US" dirty="0"/>
              <a:t>个</a:t>
            </a:r>
            <a:r>
              <a:rPr lang="en-US" altLang="zh-CN" dirty="0"/>
              <a:t>float</a:t>
            </a:r>
          </a:p>
          <a:p>
            <a:r>
              <a:rPr lang="en-US" altLang="zh-CN" dirty="0"/>
              <a:t>CPU or GPU ?</a:t>
            </a:r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CPU</a:t>
            </a:r>
            <a:r>
              <a:rPr lang="zh-CN" altLang="en-US" dirty="0">
                <a:solidFill>
                  <a:schemeClr val="accent2"/>
                </a:solidFill>
              </a:rPr>
              <a:t>！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减少内存读写</a:t>
            </a:r>
            <a:endParaRPr lang="en-US" altLang="zh-CN" dirty="0"/>
          </a:p>
          <a:p>
            <a:pPr lvl="1"/>
            <a:r>
              <a:rPr lang="zh-CN" altLang="en-US" dirty="0"/>
              <a:t>简化代码：把</a:t>
            </a:r>
            <a:r>
              <a:rPr lang="en-US" altLang="zh-CN" dirty="0"/>
              <a:t>model</a:t>
            </a:r>
            <a:r>
              <a:rPr lang="zh-CN" altLang="en-US" dirty="0"/>
              <a:t>看作一个</a:t>
            </a:r>
            <a:r>
              <a:rPr lang="zh-CN" altLang="en-US" dirty="0">
                <a:solidFill>
                  <a:schemeClr val="accent2"/>
                </a:solidFill>
              </a:rPr>
              <a:t>整体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A84CD0-B345-4A45-94A5-93094827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459" y="1883762"/>
            <a:ext cx="4980952" cy="3980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995A34-499A-4128-A685-0A2385101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1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76337-9944-4C16-87B8-9B3885EC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Model Trans Usage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E4482-C736-4242-855B-7078DDCC3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401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get_trans_mat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zh-CN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trans </a:t>
            </a:r>
            <a:r>
              <a:rPr lang="en-US" altLang="zh-CN" sz="130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3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30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3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30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3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position) 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30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30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toMat4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(rotation) 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30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3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3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30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3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30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3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altLang="zh-CN" sz="13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scale);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trans;</a:t>
            </a:r>
          </a:p>
          <a:p>
            <a:pPr marL="0" indent="0">
              <a:buNone/>
            </a:pP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mat4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get_inv_trans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zh-CN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inv_trans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inverse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get_trans_mat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inv_trans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CN" sz="1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zh-CN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-&gt;Use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zh-CN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zh-CN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-&gt;SetMatrix4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"_model"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</a:t>
            </a:r>
            <a:r>
              <a:rPr lang="en-US" altLang="zh-CN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get_trans_mat</a:t>
            </a:r>
            <a:r>
              <a:rPr lang="en-US" altLang="zh-CN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1300" dirty="0">
                <a:solidFill>
                  <a:srgbClr val="D4D4D4"/>
                </a:solidFill>
                <a:latin typeface="Consolas" panose="020B0609020204030204" pitchFamily="49" charset="0"/>
              </a:rPr>
              <a:t>注</a:t>
            </a:r>
            <a:r>
              <a:rPr lang="en-US" altLang="zh-CN" sz="13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zh-CN" altLang="en-US" sz="1300" dirty="0">
                <a:solidFill>
                  <a:srgbClr val="D4D4D4"/>
                </a:solidFill>
                <a:latin typeface="Consolas" panose="020B0609020204030204" pitchFamily="49" charset="0"/>
              </a:rPr>
              <a:t>以上是旧</a:t>
            </a:r>
            <a:r>
              <a:rPr lang="en-US" altLang="zh-CN" sz="1300" dirty="0">
                <a:solidFill>
                  <a:srgbClr val="D4D4D4"/>
                </a:solidFill>
                <a:latin typeface="Consolas" panose="020B0609020204030204" pitchFamily="49" charset="0"/>
              </a:rPr>
              <a:t>Shader</a:t>
            </a:r>
            <a:r>
              <a:rPr lang="zh-CN" altLang="en-US" sz="1300" dirty="0">
                <a:solidFill>
                  <a:srgbClr val="D4D4D4"/>
                </a:solidFill>
                <a:latin typeface="Consolas" panose="020B0609020204030204" pitchFamily="49" charset="0"/>
              </a:rPr>
              <a:t>函数名</a:t>
            </a:r>
            <a:r>
              <a:rPr lang="en-US" altLang="zh-CN" sz="13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zh-CN" altLang="en-US" sz="1300" dirty="0">
                <a:solidFill>
                  <a:srgbClr val="D4D4D4"/>
                </a:solidFill>
                <a:latin typeface="Consolas" panose="020B0609020204030204" pitchFamily="49" charset="0"/>
              </a:rPr>
              <a:t>现分别改为 </a:t>
            </a:r>
            <a:r>
              <a:rPr lang="en-US" altLang="zh-CN" sz="1300" dirty="0">
                <a:solidFill>
                  <a:srgbClr val="D4D4D4"/>
                </a:solidFill>
                <a:latin typeface="Consolas" panose="020B0609020204030204" pitchFamily="49" charset="0"/>
              </a:rPr>
              <a:t>use </a:t>
            </a:r>
            <a:r>
              <a:rPr lang="zh-CN" altLang="en-US" sz="1300" dirty="0">
                <a:solidFill>
                  <a:srgbClr val="D4D4D4"/>
                </a:solidFill>
                <a:latin typeface="Consolas" panose="020B0609020204030204" pitchFamily="49" charset="0"/>
              </a:rPr>
              <a:t>和 </a:t>
            </a:r>
            <a:r>
              <a:rPr lang="en-US" altLang="zh-CN" sz="1300" dirty="0">
                <a:solidFill>
                  <a:srgbClr val="D4D4D4"/>
                </a:solidFill>
                <a:latin typeface="Consolas" panose="020B0609020204030204" pitchFamily="49" charset="0"/>
              </a:rPr>
              <a:t>set_mat4; </a:t>
            </a:r>
            <a:r>
              <a:rPr lang="zh-CN" altLang="en-US" sz="1300" dirty="0">
                <a:solidFill>
                  <a:srgbClr val="D4D4D4"/>
                </a:solidFill>
                <a:latin typeface="Consolas" panose="020B0609020204030204" pitchFamily="49" charset="0"/>
              </a:rPr>
              <a:t>后续不再说明</a:t>
            </a:r>
            <a:r>
              <a:rPr lang="en-US" altLang="zh-CN" sz="13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CN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5BE1083-72B4-42D0-81C1-36F3D677633F}"/>
              </a:ext>
            </a:extLst>
          </p:cNvPr>
          <p:cNvCxnSpPr>
            <a:cxnSpLocks/>
          </p:cNvCxnSpPr>
          <p:nvPr/>
        </p:nvCxnSpPr>
        <p:spPr>
          <a:xfrm flipV="1">
            <a:off x="5875506" y="2055779"/>
            <a:ext cx="1621277" cy="176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E77DA9-3893-46DB-B8EB-9C742EF8B3A3}"/>
              </a:ext>
            </a:extLst>
          </p:cNvPr>
          <p:cNvGrpSpPr/>
          <p:nvPr/>
        </p:nvGrpSpPr>
        <p:grpSpPr>
          <a:xfrm>
            <a:off x="7616708" y="825499"/>
            <a:ext cx="3737092" cy="5771225"/>
            <a:chOff x="8021225" y="644590"/>
            <a:chExt cx="3737092" cy="57712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2C95559-0F98-442F-B251-3B852709E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5559" y="644590"/>
              <a:ext cx="3732758" cy="236206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13763F7-C16A-4F4C-9700-3EF8B881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1225" y="3429000"/>
              <a:ext cx="3737092" cy="2986815"/>
            </a:xfrm>
            <a:prstGeom prst="rect">
              <a:avLst/>
            </a:prstGeom>
          </p:spPr>
        </p:pic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86630FD-B57F-417D-8FC9-2893864FC8B7}"/>
              </a:ext>
            </a:extLst>
          </p:cNvPr>
          <p:cNvCxnSpPr>
            <a:cxnSpLocks/>
          </p:cNvCxnSpPr>
          <p:nvPr/>
        </p:nvCxnSpPr>
        <p:spPr>
          <a:xfrm flipV="1">
            <a:off x="5758774" y="5155660"/>
            <a:ext cx="1738009" cy="4085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D6EB1572-75F8-4863-8E46-A133FEA7B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3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C06CC-FA8E-4968-BA5F-FB1AB6BB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 Camera Transform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5DDF94-3E90-4E1F-93F4-9327A334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94517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相机的作用</a:t>
            </a:r>
            <a:endParaRPr lang="en-US" altLang="zh-CN" dirty="0"/>
          </a:p>
          <a:p>
            <a:pPr lvl="1"/>
            <a:r>
              <a:rPr lang="zh-CN" altLang="en-US" dirty="0"/>
              <a:t>从不同视角</a:t>
            </a:r>
            <a:r>
              <a:rPr lang="zh-CN" altLang="en-US" dirty="0">
                <a:solidFill>
                  <a:schemeClr val="accent2"/>
                </a:solidFill>
              </a:rPr>
              <a:t>观察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如何实现</a:t>
            </a:r>
            <a:r>
              <a:rPr lang="zh-CN" altLang="en-US" dirty="0">
                <a:solidFill>
                  <a:schemeClr val="accent2"/>
                </a:solidFill>
              </a:rPr>
              <a:t>移动</a:t>
            </a:r>
            <a:r>
              <a:rPr lang="zh-CN" altLang="en-US" dirty="0"/>
              <a:t>观察？</a:t>
            </a:r>
            <a:endParaRPr lang="en-US" altLang="zh-CN" dirty="0"/>
          </a:p>
          <a:p>
            <a:pPr lvl="1"/>
            <a:r>
              <a:rPr lang="zh-CN" altLang="en-US" dirty="0"/>
              <a:t>移动相机？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反向移动世界</a:t>
            </a:r>
            <a:r>
              <a:rPr lang="zh-CN" altLang="en-US" dirty="0"/>
              <a:t>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从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看向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center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::mat4 </a:t>
            </a:r>
            <a:r>
              <a:rPr lang="en-US" altLang="zh-CN" sz="16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600" b="0" i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lookAt</a:t>
            </a:r>
            <a:r>
              <a:rPr lang="en-US" altLang="zh-CN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 marL="0" indent="0">
              <a:buNone/>
            </a:pPr>
            <a:r>
              <a:rPr lang="en-US" altLang="zh-CN" sz="16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const</a:t>
            </a:r>
            <a:r>
              <a:rPr lang="en-US" altLang="zh-CN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::vec3 &amp;eye, </a:t>
            </a:r>
          </a:p>
          <a:p>
            <a:pPr marL="0" indent="0">
              <a:buNone/>
            </a:pPr>
            <a:r>
              <a:rPr lang="en-US" altLang="zh-CN" sz="16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const</a:t>
            </a:r>
            <a:r>
              <a:rPr lang="en-US" altLang="zh-CN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::vec3 &amp;center, </a:t>
            </a:r>
          </a:p>
          <a:p>
            <a:pPr marL="0" indent="0">
              <a:buNone/>
            </a:pPr>
            <a:r>
              <a:rPr lang="en-US" altLang="zh-CN" sz="16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const</a:t>
            </a:r>
            <a:r>
              <a:rPr lang="en-US" altLang="zh-CN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::vec3 &amp;up</a:t>
            </a:r>
          </a:p>
          <a:p>
            <a:pPr marL="0" indent="0">
              <a:buNone/>
            </a:pPr>
            <a:r>
              <a:rPr lang="en-US" altLang="zh-CN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AC88A1-E02E-4384-894E-D6CD23C8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917" y="2280394"/>
            <a:ext cx="3428784" cy="29833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41975C-C9FA-4790-86C6-C06843544A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8FB30-05CC-4FED-8322-5E425C7D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CSUGL::Camera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37A027-85BA-4215-A22D-1E26B0953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CSUGL</a:t>
            </a:r>
            <a:r>
              <a:rPr lang="zh-CN" altLang="en-US" dirty="0"/>
              <a:t>中的</a:t>
            </a:r>
            <a:r>
              <a:rPr lang="en-US" altLang="zh-CN" dirty="0"/>
              <a:t>Camera</a:t>
            </a:r>
            <a:r>
              <a:rPr lang="zh-CN" altLang="en-US" dirty="0"/>
              <a:t>抽象</a:t>
            </a:r>
            <a:endParaRPr lang="en-US" altLang="zh-CN" dirty="0"/>
          </a:p>
          <a:p>
            <a:pPr lvl="1"/>
            <a:r>
              <a:rPr lang="en-US" altLang="zh-CN" dirty="0"/>
              <a:t>Transform&amp; </a:t>
            </a:r>
            <a:r>
              <a:rPr lang="zh-CN" altLang="en-US" dirty="0"/>
              <a:t>引用一个</a:t>
            </a:r>
            <a:r>
              <a:rPr lang="zh-CN" altLang="en-US" dirty="0">
                <a:solidFill>
                  <a:schemeClr val="accent2"/>
                </a:solidFill>
              </a:rPr>
              <a:t>自身变换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获取</a:t>
            </a:r>
            <a:r>
              <a:rPr lang="en-US" altLang="zh-CN" dirty="0" err="1"/>
              <a:t>LookAt</a:t>
            </a:r>
            <a:r>
              <a:rPr lang="en-US" altLang="zh-CN" dirty="0"/>
              <a:t>(view)</a:t>
            </a:r>
            <a:r>
              <a:rPr lang="zh-CN" altLang="en-US" dirty="0"/>
              <a:t>矩阵</a:t>
            </a:r>
            <a:endParaRPr lang="en-US" altLang="zh-CN" dirty="0"/>
          </a:p>
          <a:p>
            <a:pPr lvl="1"/>
            <a:r>
              <a:rPr lang="zh-CN" altLang="en-US" dirty="0"/>
              <a:t>虚方法</a:t>
            </a:r>
            <a:r>
              <a:rPr lang="en-US" altLang="zh-CN" dirty="0"/>
              <a:t>: </a:t>
            </a:r>
            <a:r>
              <a:rPr lang="zh-CN" altLang="en-US" dirty="0"/>
              <a:t>获取</a:t>
            </a:r>
            <a:r>
              <a:rPr lang="zh-CN" altLang="en-US" dirty="0">
                <a:solidFill>
                  <a:schemeClr val="accent2"/>
                </a:solidFill>
              </a:rPr>
              <a:t>投影矩阵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局限性</a:t>
            </a:r>
            <a:endParaRPr lang="en-US" altLang="zh-CN" dirty="0"/>
          </a:p>
          <a:p>
            <a:pPr lvl="1"/>
            <a:r>
              <a:rPr lang="en-US" altLang="zh-CN" dirty="0"/>
              <a:t>up</a:t>
            </a:r>
            <a:r>
              <a:rPr lang="zh-CN" altLang="en-US" dirty="0"/>
              <a:t>始终朝上</a:t>
            </a:r>
            <a:endParaRPr lang="en-US" altLang="zh-CN" dirty="0"/>
          </a:p>
          <a:p>
            <a:pPr lvl="1"/>
            <a:r>
              <a:rPr lang="zh-CN" altLang="en-US" dirty="0"/>
              <a:t>无法表示</a:t>
            </a:r>
            <a:r>
              <a:rPr lang="zh-CN" altLang="en-US" dirty="0">
                <a:solidFill>
                  <a:schemeClr val="accent2"/>
                </a:solidFill>
              </a:rPr>
              <a:t>滚转</a:t>
            </a:r>
            <a:r>
              <a:rPr lang="zh-CN" altLang="en-US" dirty="0"/>
              <a:t> </a:t>
            </a:r>
            <a:r>
              <a:rPr lang="en-US" altLang="zh-CN" dirty="0"/>
              <a:t>(roll)</a:t>
            </a:r>
          </a:p>
          <a:p>
            <a:pPr lvl="1"/>
            <a:r>
              <a:rPr lang="en-US" altLang="zh-CN" dirty="0"/>
              <a:t>FPS</a:t>
            </a:r>
            <a:r>
              <a:rPr lang="zh-CN" altLang="en-US" dirty="0"/>
              <a:t>（第一人称射击）相机</a:t>
            </a:r>
            <a:endParaRPr lang="en-US" altLang="zh-CN" dirty="0"/>
          </a:p>
          <a:p>
            <a:r>
              <a:rPr lang="zh-CN" altLang="en-US" dirty="0"/>
              <a:t>改进？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姿态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/>
              <a:t>姿态角（</a:t>
            </a:r>
            <a:r>
              <a:rPr lang="en-US" altLang="zh-CN" dirty="0">
                <a:solidFill>
                  <a:schemeClr val="accent2"/>
                </a:solidFill>
              </a:rPr>
              <a:t>yaw pitch roll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欧拉角</a:t>
            </a:r>
            <a:endParaRPr lang="en-US" altLang="zh-CN" dirty="0"/>
          </a:p>
          <a:p>
            <a:pPr lvl="2"/>
            <a:r>
              <a:rPr lang="zh-CN" altLang="en-US" dirty="0"/>
              <a:t>四元数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18FC5-40CF-480E-A48B-7595B0F6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952" y="1027906"/>
            <a:ext cx="3914286" cy="18476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D80230-5E83-48F9-A7A6-CD76A2E6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66" y="3654745"/>
            <a:ext cx="5342857" cy="1828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FDE15D-E4BE-44F7-9300-FAC2A42357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40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5A8F6-7EB1-4697-983F-70093A6D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Projection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202C9-9F8E-4795-A824-2C72A07CF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Perspective (</a:t>
            </a:r>
            <a:r>
              <a:rPr lang="zh-CN" altLang="en-US" dirty="0"/>
              <a:t>透视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>
                <a:solidFill>
                  <a:schemeClr val="accent2"/>
                </a:solidFill>
              </a:rPr>
              <a:t>foV</a:t>
            </a:r>
            <a:r>
              <a:rPr lang="en-US" altLang="zh-CN" dirty="0"/>
              <a:t> (</a:t>
            </a:r>
            <a:r>
              <a:rPr lang="zh-CN" altLang="en-US" dirty="0"/>
              <a:t>视角大小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aspect</a:t>
            </a:r>
            <a:r>
              <a:rPr lang="en-US" altLang="zh-CN" dirty="0"/>
              <a:t> (</a:t>
            </a:r>
            <a:r>
              <a:rPr lang="zh-CN" altLang="en-US" dirty="0"/>
              <a:t>长宽比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near</a:t>
            </a:r>
            <a:r>
              <a:rPr lang="zh-CN" altLang="en-US" dirty="0"/>
              <a:t>、</a:t>
            </a:r>
            <a:r>
              <a:rPr lang="en-US" altLang="zh-CN" dirty="0"/>
              <a:t>far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Orthographic (</a:t>
            </a:r>
            <a:r>
              <a:rPr lang="zh-CN" altLang="en-US" dirty="0"/>
              <a:t>正交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size</a:t>
            </a:r>
            <a:r>
              <a:rPr lang="en-US" altLang="zh-CN" dirty="0"/>
              <a:t> (</a:t>
            </a:r>
            <a:r>
              <a:rPr lang="zh-CN" altLang="en-US" dirty="0"/>
              <a:t>长宽、缩放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Near</a:t>
            </a:r>
            <a:r>
              <a:rPr lang="zh-CN" altLang="en-US" dirty="0"/>
              <a:t>、</a:t>
            </a:r>
            <a:r>
              <a:rPr lang="en-US" altLang="zh-CN" dirty="0"/>
              <a:t>far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FB67C0F-FC24-4C8C-AE0A-1F195F6F3A8A}"/>
              </a:ext>
            </a:extLst>
          </p:cNvPr>
          <p:cNvGrpSpPr/>
          <p:nvPr/>
        </p:nvGrpSpPr>
        <p:grpSpPr>
          <a:xfrm>
            <a:off x="5343894" y="1917864"/>
            <a:ext cx="6549745" cy="3315893"/>
            <a:chOff x="4157839" y="1825625"/>
            <a:chExt cx="7771428" cy="406127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821FDAC-5BC2-4188-B274-D986D390B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7839" y="4201187"/>
              <a:ext cx="7771428" cy="168571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04B5D56-C4E6-4AE7-9358-9B055A556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7839" y="1825625"/>
              <a:ext cx="6971428" cy="149523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649DB6C-5833-4A9A-B871-59AA30B9E6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90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84019-1801-45A8-BB0A-CE1B619E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Camera Trans Usage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115ED6-6BBF-4976-8782-41CEA978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CPU</a:t>
            </a:r>
            <a:r>
              <a:rPr lang="zh-CN" altLang="en-US" dirty="0"/>
              <a:t>生成矩阵</a:t>
            </a: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shader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-&gt;SetMatrix4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"_view"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camera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-&gt;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get_camera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()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-&gt;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get_view_mat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shader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-&gt;SetMatrix4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"_projection"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camera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-&gt;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get_camera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()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-&gt;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get_projection_mat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());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GPU</a:t>
            </a:r>
            <a:r>
              <a:rPr lang="zh-CN" altLang="en-US" dirty="0"/>
              <a:t>矩阵乘法</a:t>
            </a: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0DC4360-E758-4403-8A9D-9389CF9DFE2D}"/>
              </a:ext>
            </a:extLst>
          </p:cNvPr>
          <p:cNvGrpSpPr/>
          <p:nvPr/>
        </p:nvGrpSpPr>
        <p:grpSpPr>
          <a:xfrm>
            <a:off x="7755506" y="943981"/>
            <a:ext cx="2597003" cy="5703167"/>
            <a:chOff x="6034930" y="1492024"/>
            <a:chExt cx="2597003" cy="57031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620172-7DF3-4C1B-B8CC-94849B86B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8891" y="1492024"/>
              <a:ext cx="2593042" cy="307573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2A4603C-BA07-4D9D-A738-137BF5F16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930" y="4567754"/>
              <a:ext cx="2597003" cy="2627437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227C14D-444E-4449-8964-22B2AB6E5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01" y="4001294"/>
            <a:ext cx="5038095" cy="21047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799AFF-23E0-4A43-8FF9-4B50B6C7B4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9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0B2C3-2043-4903-8681-881EC8C6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Transform Summary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92E2C-D132-453B-90E2-31ECAB242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1. Model Transform</a:t>
            </a:r>
          </a:p>
          <a:p>
            <a:endParaRPr lang="en-US" altLang="zh-CN" b="1" dirty="0">
              <a:solidFill>
                <a:schemeClr val="accent6"/>
              </a:solidFill>
            </a:endParaRPr>
          </a:p>
          <a:p>
            <a:r>
              <a:rPr lang="en-US" altLang="zh-CN" b="1" dirty="0">
                <a:solidFill>
                  <a:schemeClr val="accent6"/>
                </a:solidFill>
              </a:rPr>
              <a:t>2. Camera Transform</a:t>
            </a:r>
          </a:p>
          <a:p>
            <a:pPr lvl="1"/>
            <a:r>
              <a:rPr lang="en-US" altLang="zh-CN" b="1" dirty="0">
                <a:solidFill>
                  <a:schemeClr val="accent6"/>
                </a:solidFill>
              </a:rPr>
              <a:t>View Transform</a:t>
            </a:r>
          </a:p>
          <a:p>
            <a:pPr lvl="1"/>
            <a:r>
              <a:rPr lang="en-US" altLang="zh-CN" b="1" dirty="0">
                <a:solidFill>
                  <a:schemeClr val="accent6"/>
                </a:solidFill>
              </a:rPr>
              <a:t>Projection Transform</a:t>
            </a:r>
          </a:p>
          <a:p>
            <a:pPr lvl="2"/>
            <a:r>
              <a:rPr lang="zh-CN" altLang="en-US" dirty="0"/>
              <a:t>谁是正交谁是透射？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>
                <a:solidFill>
                  <a:schemeClr val="accent2"/>
                </a:solidFill>
              </a:rPr>
              <a:t>4. Clipped Transform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(</a:t>
            </a:r>
            <a:r>
              <a:rPr lang="zh-CN" altLang="en-US" dirty="0">
                <a:solidFill>
                  <a:schemeClr val="accent2"/>
                </a:solidFill>
              </a:rPr>
              <a:t>硬件</a:t>
            </a:r>
            <a:r>
              <a:rPr lang="en-US" altLang="zh-CN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透视除法</a:t>
            </a:r>
            <a:r>
              <a:rPr lang="en-US" altLang="zh-CN" dirty="0"/>
              <a:t>: w</a:t>
            </a:r>
            <a:r>
              <a:rPr lang="zh-CN" altLang="en-US" dirty="0"/>
              <a:t>分量再次派上用场</a:t>
            </a: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801CF8-3CB4-461A-AC76-069685EE844A}"/>
              </a:ext>
            </a:extLst>
          </p:cNvPr>
          <p:cNvGrpSpPr/>
          <p:nvPr/>
        </p:nvGrpSpPr>
        <p:grpSpPr>
          <a:xfrm>
            <a:off x="7436994" y="3755424"/>
            <a:ext cx="4092867" cy="1641911"/>
            <a:chOff x="6695153" y="2780534"/>
            <a:chExt cx="4510681" cy="180952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664D2C-45FB-455F-9BC0-08ADC26EB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5153" y="2780534"/>
              <a:ext cx="2077599" cy="180952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EDEB7E1-BEA4-478F-8C87-06C33E16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9167" y="2780534"/>
              <a:ext cx="2266667" cy="1809523"/>
            </a:xfrm>
            <a:prstGeom prst="rect">
              <a:avLst/>
            </a:prstGeom>
          </p:spPr>
        </p:pic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2E69FD2-428D-413A-91EF-2362AD37C840}"/>
              </a:ext>
            </a:extLst>
          </p:cNvPr>
          <p:cNvCxnSpPr>
            <a:cxnSpLocks/>
          </p:cNvCxnSpPr>
          <p:nvPr/>
        </p:nvCxnSpPr>
        <p:spPr>
          <a:xfrm>
            <a:off x="4630366" y="3955915"/>
            <a:ext cx="2655146" cy="412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1BAFC97B-350C-41C5-B356-1C4862926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261" y="2267715"/>
            <a:ext cx="4089459" cy="1100714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715D4BE-FD99-4B9A-9268-8F9FC179FA51}"/>
              </a:ext>
            </a:extLst>
          </p:cNvPr>
          <p:cNvCxnSpPr>
            <a:cxnSpLocks/>
          </p:cNvCxnSpPr>
          <p:nvPr/>
        </p:nvCxnSpPr>
        <p:spPr>
          <a:xfrm flipV="1">
            <a:off x="3962400" y="2879767"/>
            <a:ext cx="3323112" cy="6481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6D08D1AE-91F0-4EA9-BD20-AFA85FDEC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8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B3E62-6A4A-458B-BDB2-F9057C6F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Texture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96C484-6D40-402E-94E3-CF3E16D53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纹理概念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贴图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映射</a:t>
            </a:r>
            <a:endParaRPr lang="en-US" altLang="zh-CN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纹理贴图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OpenGL</a:t>
            </a:r>
            <a:r>
              <a:rPr lang="zh-CN" altLang="en-US" dirty="0">
                <a:solidFill>
                  <a:schemeClr val="accent2"/>
                </a:solidFill>
              </a:rPr>
              <a:t>实现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pic>
        <p:nvPicPr>
          <p:cNvPr id="4" name="图片 3" descr="图片包含 华美, 女孩, 彩色, 前&#10;&#10;描述已自动生成">
            <a:extLst>
              <a:ext uri="{FF2B5EF4-FFF2-40B4-BE49-F238E27FC236}">
                <a16:creationId xmlns:a16="http://schemas.microsoft.com/office/drawing/2014/main" id="{FA694B47-4273-49A4-AC20-714A0317B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04" y="1422568"/>
            <a:ext cx="4485734" cy="448573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77072CF-D7D2-4046-9A4D-1D6F0C393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01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从真实感开始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718" y="6242830"/>
            <a:ext cx="4214842" cy="5000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accent1"/>
                </a:solidFill>
              </a:rPr>
              <a:t>图片来自 </a:t>
            </a:r>
            <a:r>
              <a:rPr lang="en-US" altLang="zh-CN" sz="2000" b="1" dirty="0">
                <a:solidFill>
                  <a:schemeClr val="accent1"/>
                </a:solidFill>
              </a:rPr>
              <a:t>Jeremy Birn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718" y="1914690"/>
            <a:ext cx="6641733" cy="417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579382" y="2015127"/>
            <a:ext cx="97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模型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F7C72A0-3AF3-48D6-8B7A-FC010326FDFB}"/>
              </a:ext>
            </a:extLst>
          </p:cNvPr>
          <p:cNvSpPr txBox="1"/>
          <p:nvPr/>
        </p:nvSpPr>
        <p:spPr>
          <a:xfrm>
            <a:off x="4544423" y="2565171"/>
            <a:ext cx="156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模型</a:t>
            </a:r>
            <a:r>
              <a:rPr lang="en-US" altLang="zh-CN" dirty="0">
                <a:solidFill>
                  <a:schemeClr val="accent2"/>
                </a:solidFill>
              </a:rPr>
              <a:t>+</a:t>
            </a:r>
            <a:r>
              <a:rPr lang="zh-CN" altLang="en-US" dirty="0">
                <a:solidFill>
                  <a:schemeClr val="accent2"/>
                </a:solidFill>
              </a:rPr>
              <a:t>光照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8005EDDF-F63C-4129-AAED-4682D24119DD}"/>
              </a:ext>
            </a:extLst>
          </p:cNvPr>
          <p:cNvSpPr txBox="1"/>
          <p:nvPr/>
        </p:nvSpPr>
        <p:spPr>
          <a:xfrm>
            <a:off x="5464377" y="3447156"/>
            <a:ext cx="187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模型</a:t>
            </a:r>
            <a:r>
              <a:rPr lang="en-US" altLang="zh-CN" dirty="0">
                <a:solidFill>
                  <a:schemeClr val="accent2"/>
                </a:solidFill>
              </a:rPr>
              <a:t>+</a:t>
            </a:r>
            <a:r>
              <a:rPr lang="zh-CN" altLang="en-US" dirty="0">
                <a:solidFill>
                  <a:schemeClr val="accent2"/>
                </a:solidFill>
              </a:rPr>
              <a:t>光照</a:t>
            </a:r>
            <a:r>
              <a:rPr lang="en-US" altLang="zh-CN" dirty="0">
                <a:solidFill>
                  <a:schemeClr val="accent2"/>
                </a:solidFill>
              </a:rPr>
              <a:t>+</a:t>
            </a:r>
            <a:r>
              <a:rPr lang="zh-CN" altLang="en-US" dirty="0">
                <a:solidFill>
                  <a:schemeClr val="accent2"/>
                </a:solidFill>
              </a:rPr>
              <a:t>纹理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6C501990-EB83-461F-9952-8296CB7B901F}"/>
              </a:ext>
            </a:extLst>
          </p:cNvPr>
          <p:cNvSpPr/>
          <p:nvPr/>
        </p:nvSpPr>
        <p:spPr>
          <a:xfrm>
            <a:off x="4746426" y="2682369"/>
            <a:ext cx="2595485" cy="3370308"/>
          </a:xfrm>
          <a:custGeom>
            <a:avLst/>
            <a:gdLst>
              <a:gd name="connsiteX0" fmla="*/ 1383589 w 2971421"/>
              <a:gd name="connsiteY0" fmla="*/ 17813 h 2844140"/>
              <a:gd name="connsiteX1" fmla="*/ 1383589 w 2971421"/>
              <a:gd name="connsiteY1" fmla="*/ 17813 h 2844140"/>
              <a:gd name="connsiteX2" fmla="*/ 1163896 w 2971421"/>
              <a:gd name="connsiteY2" fmla="*/ 112815 h 2844140"/>
              <a:gd name="connsiteX3" fmla="*/ 1122332 w 2971421"/>
              <a:gd name="connsiteY3" fmla="*/ 255319 h 2844140"/>
              <a:gd name="connsiteX4" fmla="*/ 1116394 w 2971421"/>
              <a:gd name="connsiteY4" fmla="*/ 320634 h 2844140"/>
              <a:gd name="connsiteX5" fmla="*/ 1086706 w 2971421"/>
              <a:gd name="connsiteY5" fmla="*/ 439387 h 2844140"/>
              <a:gd name="connsiteX6" fmla="*/ 1080768 w 2971421"/>
              <a:gd name="connsiteY6" fmla="*/ 475013 h 2844140"/>
              <a:gd name="connsiteX7" fmla="*/ 1057018 w 2971421"/>
              <a:gd name="connsiteY7" fmla="*/ 522514 h 2844140"/>
              <a:gd name="connsiteX8" fmla="*/ 1003579 w 2971421"/>
              <a:gd name="connsiteY8" fmla="*/ 617517 h 2844140"/>
              <a:gd name="connsiteX9" fmla="*/ 896701 w 2971421"/>
              <a:gd name="connsiteY9" fmla="*/ 771896 h 2844140"/>
              <a:gd name="connsiteX10" fmla="*/ 861075 w 2971421"/>
              <a:gd name="connsiteY10" fmla="*/ 849086 h 2844140"/>
              <a:gd name="connsiteX11" fmla="*/ 843262 w 2971421"/>
              <a:gd name="connsiteY11" fmla="*/ 890649 h 2844140"/>
              <a:gd name="connsiteX12" fmla="*/ 777948 w 2971421"/>
              <a:gd name="connsiteY12" fmla="*/ 973777 h 2844140"/>
              <a:gd name="connsiteX13" fmla="*/ 754197 w 2971421"/>
              <a:gd name="connsiteY13" fmla="*/ 1015340 h 2844140"/>
              <a:gd name="connsiteX14" fmla="*/ 742322 w 2971421"/>
              <a:gd name="connsiteY14" fmla="*/ 1039091 h 2844140"/>
              <a:gd name="connsiteX15" fmla="*/ 688883 w 2971421"/>
              <a:gd name="connsiteY15" fmla="*/ 1104405 h 2844140"/>
              <a:gd name="connsiteX16" fmla="*/ 671070 w 2971421"/>
              <a:gd name="connsiteY16" fmla="*/ 1128156 h 2844140"/>
              <a:gd name="connsiteX17" fmla="*/ 635444 w 2971421"/>
              <a:gd name="connsiteY17" fmla="*/ 1163782 h 2844140"/>
              <a:gd name="connsiteX18" fmla="*/ 623568 w 2971421"/>
              <a:gd name="connsiteY18" fmla="*/ 1181595 h 2844140"/>
              <a:gd name="connsiteX19" fmla="*/ 605755 w 2971421"/>
              <a:gd name="connsiteY19" fmla="*/ 1193470 h 2844140"/>
              <a:gd name="connsiteX20" fmla="*/ 564192 w 2971421"/>
              <a:gd name="connsiteY20" fmla="*/ 1229096 h 2844140"/>
              <a:gd name="connsiteX21" fmla="*/ 510753 w 2971421"/>
              <a:gd name="connsiteY21" fmla="*/ 1264722 h 2844140"/>
              <a:gd name="connsiteX22" fmla="*/ 498877 w 2971421"/>
              <a:gd name="connsiteY22" fmla="*/ 1276597 h 2844140"/>
              <a:gd name="connsiteX23" fmla="*/ 451376 w 2971421"/>
              <a:gd name="connsiteY23" fmla="*/ 1312223 h 2844140"/>
              <a:gd name="connsiteX24" fmla="*/ 409813 w 2971421"/>
              <a:gd name="connsiteY24" fmla="*/ 1353787 h 2844140"/>
              <a:gd name="connsiteX25" fmla="*/ 380124 w 2971421"/>
              <a:gd name="connsiteY25" fmla="*/ 1377538 h 2844140"/>
              <a:gd name="connsiteX26" fmla="*/ 332623 w 2971421"/>
              <a:gd name="connsiteY26" fmla="*/ 1425039 h 2844140"/>
              <a:gd name="connsiteX27" fmla="*/ 302935 w 2971421"/>
              <a:gd name="connsiteY27" fmla="*/ 1448790 h 2844140"/>
              <a:gd name="connsiteX28" fmla="*/ 267309 w 2971421"/>
              <a:gd name="connsiteY28" fmla="*/ 1472540 h 2844140"/>
              <a:gd name="connsiteX29" fmla="*/ 249496 w 2971421"/>
              <a:gd name="connsiteY29" fmla="*/ 1490353 h 2844140"/>
              <a:gd name="connsiteX30" fmla="*/ 243558 w 2971421"/>
              <a:gd name="connsiteY30" fmla="*/ 1508166 h 2844140"/>
              <a:gd name="connsiteX31" fmla="*/ 184181 w 2971421"/>
              <a:gd name="connsiteY31" fmla="*/ 1609106 h 2844140"/>
              <a:gd name="connsiteX32" fmla="*/ 35740 w 2971421"/>
              <a:gd name="connsiteY32" fmla="*/ 1911927 h 2844140"/>
              <a:gd name="connsiteX33" fmla="*/ 6051 w 2971421"/>
              <a:gd name="connsiteY33" fmla="*/ 2012867 h 2844140"/>
              <a:gd name="connsiteX34" fmla="*/ 6051 w 2971421"/>
              <a:gd name="connsiteY34" fmla="*/ 2202873 h 2844140"/>
              <a:gd name="connsiteX35" fmla="*/ 101054 w 2971421"/>
              <a:gd name="connsiteY35" fmla="*/ 2446317 h 2844140"/>
              <a:gd name="connsiteX36" fmla="*/ 142618 w 2971421"/>
              <a:gd name="connsiteY36" fmla="*/ 2517569 h 2844140"/>
              <a:gd name="connsiteX37" fmla="*/ 196057 w 2971421"/>
              <a:gd name="connsiteY37" fmla="*/ 2588821 h 2844140"/>
              <a:gd name="connsiteX38" fmla="*/ 249496 w 2971421"/>
              <a:gd name="connsiteY38" fmla="*/ 2671948 h 2844140"/>
              <a:gd name="connsiteX39" fmla="*/ 261371 w 2971421"/>
              <a:gd name="connsiteY39" fmla="*/ 2689761 h 2844140"/>
              <a:gd name="connsiteX40" fmla="*/ 273246 w 2971421"/>
              <a:gd name="connsiteY40" fmla="*/ 2820390 h 2844140"/>
              <a:gd name="connsiteX41" fmla="*/ 285122 w 2971421"/>
              <a:gd name="connsiteY41" fmla="*/ 2832265 h 2844140"/>
              <a:gd name="connsiteX42" fmla="*/ 332623 w 2971421"/>
              <a:gd name="connsiteY42" fmla="*/ 2838202 h 2844140"/>
              <a:gd name="connsiteX43" fmla="*/ 415750 w 2971421"/>
              <a:gd name="connsiteY43" fmla="*/ 2844140 h 2844140"/>
              <a:gd name="connsiteX44" fmla="*/ 623568 w 2971421"/>
              <a:gd name="connsiteY44" fmla="*/ 2838202 h 2844140"/>
              <a:gd name="connsiteX45" fmla="*/ 665132 w 2971421"/>
              <a:gd name="connsiteY45" fmla="*/ 2832265 h 2844140"/>
              <a:gd name="connsiteX46" fmla="*/ 1336088 w 2971421"/>
              <a:gd name="connsiteY46" fmla="*/ 2826327 h 2844140"/>
              <a:gd name="connsiteX47" fmla="*/ 1425153 w 2971421"/>
              <a:gd name="connsiteY47" fmla="*/ 2814452 h 2844140"/>
              <a:gd name="connsiteX48" fmla="*/ 1621096 w 2971421"/>
              <a:gd name="connsiteY48" fmla="*/ 2808514 h 2844140"/>
              <a:gd name="connsiteX49" fmla="*/ 1977355 w 2971421"/>
              <a:gd name="connsiteY49" fmla="*/ 2826327 h 2844140"/>
              <a:gd name="connsiteX50" fmla="*/ 2202987 w 2971421"/>
              <a:gd name="connsiteY50" fmla="*/ 2844140 h 2844140"/>
              <a:gd name="connsiteX51" fmla="*/ 2672062 w 2971421"/>
              <a:gd name="connsiteY51" fmla="*/ 2826327 h 2844140"/>
              <a:gd name="connsiteX52" fmla="*/ 2749251 w 2971421"/>
              <a:gd name="connsiteY52" fmla="*/ 2814452 h 2844140"/>
              <a:gd name="connsiteX53" fmla="*/ 2856129 w 2971421"/>
              <a:gd name="connsiteY53" fmla="*/ 2808514 h 2844140"/>
              <a:gd name="connsiteX54" fmla="*/ 2879880 w 2971421"/>
              <a:gd name="connsiteY54" fmla="*/ 2796639 h 2844140"/>
              <a:gd name="connsiteX55" fmla="*/ 2903631 w 2971421"/>
              <a:gd name="connsiteY55" fmla="*/ 2761013 h 2844140"/>
              <a:gd name="connsiteX56" fmla="*/ 2963007 w 2971421"/>
              <a:gd name="connsiteY56" fmla="*/ 2630384 h 2844140"/>
              <a:gd name="connsiteX57" fmla="*/ 2963007 w 2971421"/>
              <a:gd name="connsiteY57" fmla="*/ 2232561 h 2844140"/>
              <a:gd name="connsiteX58" fmla="*/ 2957070 w 2971421"/>
              <a:gd name="connsiteY58" fmla="*/ 2190997 h 2844140"/>
              <a:gd name="connsiteX59" fmla="*/ 2939257 w 2971421"/>
              <a:gd name="connsiteY59" fmla="*/ 2024743 h 2844140"/>
              <a:gd name="connsiteX60" fmla="*/ 2945194 w 2971421"/>
              <a:gd name="connsiteY60" fmla="*/ 1757548 h 2844140"/>
              <a:gd name="connsiteX61" fmla="*/ 2939257 w 2971421"/>
              <a:gd name="connsiteY61" fmla="*/ 1567543 h 2844140"/>
              <a:gd name="connsiteX62" fmla="*/ 2927381 w 2971421"/>
              <a:gd name="connsiteY62" fmla="*/ 1484415 h 2844140"/>
              <a:gd name="connsiteX63" fmla="*/ 2921444 w 2971421"/>
              <a:gd name="connsiteY63" fmla="*/ 1359725 h 2844140"/>
              <a:gd name="connsiteX64" fmla="*/ 2933319 w 2971421"/>
              <a:gd name="connsiteY64" fmla="*/ 1050966 h 2844140"/>
              <a:gd name="connsiteX65" fmla="*/ 2939257 w 2971421"/>
              <a:gd name="connsiteY65" fmla="*/ 1009402 h 2844140"/>
              <a:gd name="connsiteX66" fmla="*/ 2933319 w 2971421"/>
              <a:gd name="connsiteY66" fmla="*/ 718457 h 2844140"/>
              <a:gd name="connsiteX67" fmla="*/ 2921444 w 2971421"/>
              <a:gd name="connsiteY67" fmla="*/ 623454 h 2844140"/>
              <a:gd name="connsiteX68" fmla="*/ 2915506 w 2971421"/>
              <a:gd name="connsiteY68" fmla="*/ 564078 h 2844140"/>
              <a:gd name="connsiteX69" fmla="*/ 2909568 w 2971421"/>
              <a:gd name="connsiteY69" fmla="*/ 486888 h 2844140"/>
              <a:gd name="connsiteX70" fmla="*/ 2903631 w 2971421"/>
              <a:gd name="connsiteY70" fmla="*/ 445325 h 2844140"/>
              <a:gd name="connsiteX71" fmla="*/ 2885818 w 2971421"/>
              <a:gd name="connsiteY71" fmla="*/ 273132 h 2844140"/>
              <a:gd name="connsiteX72" fmla="*/ 2873942 w 2971421"/>
              <a:gd name="connsiteY72" fmla="*/ 219693 h 2844140"/>
              <a:gd name="connsiteX73" fmla="*/ 2844254 w 2971421"/>
              <a:gd name="connsiteY73" fmla="*/ 172192 h 2844140"/>
              <a:gd name="connsiteX74" fmla="*/ 2755189 w 2971421"/>
              <a:gd name="connsiteY74" fmla="*/ 83127 h 2844140"/>
              <a:gd name="connsiteX75" fmla="*/ 2713625 w 2971421"/>
              <a:gd name="connsiteY75" fmla="*/ 59377 h 2844140"/>
              <a:gd name="connsiteX76" fmla="*/ 2470181 w 2971421"/>
              <a:gd name="connsiteY76" fmla="*/ 35626 h 2844140"/>
              <a:gd name="connsiteX77" fmla="*/ 2018919 w 2971421"/>
              <a:gd name="connsiteY77" fmla="*/ 29688 h 2844140"/>
              <a:gd name="connsiteX78" fmla="*/ 1567657 w 2971421"/>
              <a:gd name="connsiteY78" fmla="*/ 11875 h 2844140"/>
              <a:gd name="connsiteX79" fmla="*/ 1466716 w 2971421"/>
              <a:gd name="connsiteY79" fmla="*/ 0 h 2844140"/>
              <a:gd name="connsiteX80" fmla="*/ 1359838 w 2971421"/>
              <a:gd name="connsiteY80" fmla="*/ 11875 h 2844140"/>
              <a:gd name="connsiteX81" fmla="*/ 1336088 w 2971421"/>
              <a:gd name="connsiteY81" fmla="*/ 17813 h 2844140"/>
              <a:gd name="connsiteX82" fmla="*/ 1288587 w 2971421"/>
              <a:gd name="connsiteY82" fmla="*/ 118753 h 2844140"/>
              <a:gd name="connsiteX83" fmla="*/ 1383589 w 2971421"/>
              <a:gd name="connsiteY83" fmla="*/ 17813 h 284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971421" h="2844140">
                <a:moveTo>
                  <a:pt x="1383589" y="17813"/>
                </a:moveTo>
                <a:lnTo>
                  <a:pt x="1383589" y="17813"/>
                </a:lnTo>
                <a:cubicBezTo>
                  <a:pt x="1353380" y="26764"/>
                  <a:pt x="1196575" y="51302"/>
                  <a:pt x="1163896" y="112815"/>
                </a:cubicBezTo>
                <a:cubicBezTo>
                  <a:pt x="1140682" y="156512"/>
                  <a:pt x="1122332" y="255319"/>
                  <a:pt x="1122332" y="255319"/>
                </a:cubicBezTo>
                <a:cubicBezTo>
                  <a:pt x="1120353" y="277091"/>
                  <a:pt x="1119105" y="298941"/>
                  <a:pt x="1116394" y="320634"/>
                </a:cubicBezTo>
                <a:cubicBezTo>
                  <a:pt x="1112849" y="348993"/>
                  <a:pt x="1087430" y="436348"/>
                  <a:pt x="1086706" y="439387"/>
                </a:cubicBezTo>
                <a:cubicBezTo>
                  <a:pt x="1083917" y="451099"/>
                  <a:pt x="1084817" y="463675"/>
                  <a:pt x="1080768" y="475013"/>
                </a:cubicBezTo>
                <a:cubicBezTo>
                  <a:pt x="1074814" y="491684"/>
                  <a:pt x="1065449" y="506948"/>
                  <a:pt x="1057018" y="522514"/>
                </a:cubicBezTo>
                <a:cubicBezTo>
                  <a:pt x="1039713" y="554462"/>
                  <a:pt x="1024261" y="587644"/>
                  <a:pt x="1003579" y="617517"/>
                </a:cubicBezTo>
                <a:cubicBezTo>
                  <a:pt x="967953" y="668977"/>
                  <a:pt x="921356" y="714368"/>
                  <a:pt x="896701" y="771896"/>
                </a:cubicBezTo>
                <a:cubicBezTo>
                  <a:pt x="845791" y="890687"/>
                  <a:pt x="910175" y="742704"/>
                  <a:pt x="861075" y="849086"/>
                </a:cubicBezTo>
                <a:cubicBezTo>
                  <a:pt x="854758" y="862772"/>
                  <a:pt x="851623" y="878107"/>
                  <a:pt x="843262" y="890649"/>
                </a:cubicBezTo>
                <a:cubicBezTo>
                  <a:pt x="823715" y="919970"/>
                  <a:pt x="798430" y="945102"/>
                  <a:pt x="777948" y="973777"/>
                </a:cubicBezTo>
                <a:cubicBezTo>
                  <a:pt x="768673" y="986762"/>
                  <a:pt x="761838" y="1001332"/>
                  <a:pt x="754197" y="1015340"/>
                </a:cubicBezTo>
                <a:cubicBezTo>
                  <a:pt x="749958" y="1023111"/>
                  <a:pt x="747556" y="1031953"/>
                  <a:pt x="742322" y="1039091"/>
                </a:cubicBezTo>
                <a:cubicBezTo>
                  <a:pt x="725687" y="1061775"/>
                  <a:pt x="705761" y="1081901"/>
                  <a:pt x="688883" y="1104405"/>
                </a:cubicBezTo>
                <a:cubicBezTo>
                  <a:pt x="682945" y="1112322"/>
                  <a:pt x="677690" y="1120800"/>
                  <a:pt x="671070" y="1128156"/>
                </a:cubicBezTo>
                <a:cubicBezTo>
                  <a:pt x="659835" y="1140639"/>
                  <a:pt x="644760" y="1149809"/>
                  <a:pt x="635444" y="1163782"/>
                </a:cubicBezTo>
                <a:cubicBezTo>
                  <a:pt x="631485" y="1169720"/>
                  <a:pt x="628614" y="1176549"/>
                  <a:pt x="623568" y="1181595"/>
                </a:cubicBezTo>
                <a:cubicBezTo>
                  <a:pt x="618522" y="1186641"/>
                  <a:pt x="611327" y="1189012"/>
                  <a:pt x="605755" y="1193470"/>
                </a:cubicBezTo>
                <a:cubicBezTo>
                  <a:pt x="591506" y="1204869"/>
                  <a:pt x="578790" y="1218148"/>
                  <a:pt x="564192" y="1229096"/>
                </a:cubicBezTo>
                <a:cubicBezTo>
                  <a:pt x="495744" y="1280432"/>
                  <a:pt x="569693" y="1215606"/>
                  <a:pt x="510753" y="1264722"/>
                </a:cubicBezTo>
                <a:cubicBezTo>
                  <a:pt x="506452" y="1268306"/>
                  <a:pt x="503248" y="1273100"/>
                  <a:pt x="498877" y="1276597"/>
                </a:cubicBezTo>
                <a:cubicBezTo>
                  <a:pt x="457983" y="1309312"/>
                  <a:pt x="508900" y="1259492"/>
                  <a:pt x="451376" y="1312223"/>
                </a:cubicBezTo>
                <a:cubicBezTo>
                  <a:pt x="436933" y="1325463"/>
                  <a:pt x="425113" y="1341547"/>
                  <a:pt x="409813" y="1353787"/>
                </a:cubicBezTo>
                <a:cubicBezTo>
                  <a:pt x="399917" y="1361704"/>
                  <a:pt x="389437" y="1368942"/>
                  <a:pt x="380124" y="1377538"/>
                </a:cubicBezTo>
                <a:cubicBezTo>
                  <a:pt x="363670" y="1392726"/>
                  <a:pt x="350108" y="1411050"/>
                  <a:pt x="332623" y="1425039"/>
                </a:cubicBezTo>
                <a:cubicBezTo>
                  <a:pt x="322727" y="1432956"/>
                  <a:pt x="313184" y="1441336"/>
                  <a:pt x="302935" y="1448790"/>
                </a:cubicBezTo>
                <a:cubicBezTo>
                  <a:pt x="291393" y="1457185"/>
                  <a:pt x="278575" y="1463778"/>
                  <a:pt x="267309" y="1472540"/>
                </a:cubicBezTo>
                <a:cubicBezTo>
                  <a:pt x="260681" y="1477695"/>
                  <a:pt x="255434" y="1484415"/>
                  <a:pt x="249496" y="1490353"/>
                </a:cubicBezTo>
                <a:cubicBezTo>
                  <a:pt x="247517" y="1496291"/>
                  <a:pt x="246023" y="1502413"/>
                  <a:pt x="243558" y="1508166"/>
                </a:cubicBezTo>
                <a:cubicBezTo>
                  <a:pt x="227483" y="1545674"/>
                  <a:pt x="204543" y="1569654"/>
                  <a:pt x="184181" y="1609106"/>
                </a:cubicBezTo>
                <a:cubicBezTo>
                  <a:pt x="146839" y="1681457"/>
                  <a:pt x="68748" y="1824693"/>
                  <a:pt x="35740" y="1911927"/>
                </a:cubicBezTo>
                <a:cubicBezTo>
                  <a:pt x="23328" y="1944729"/>
                  <a:pt x="15947" y="1979220"/>
                  <a:pt x="6051" y="2012867"/>
                </a:cubicBezTo>
                <a:cubicBezTo>
                  <a:pt x="3086" y="2066240"/>
                  <a:pt x="-5941" y="2147407"/>
                  <a:pt x="6051" y="2202873"/>
                </a:cubicBezTo>
                <a:cubicBezTo>
                  <a:pt x="29264" y="2310232"/>
                  <a:pt x="51404" y="2353224"/>
                  <a:pt x="101054" y="2446317"/>
                </a:cubicBezTo>
                <a:cubicBezTo>
                  <a:pt x="113993" y="2470578"/>
                  <a:pt x="127366" y="2494691"/>
                  <a:pt x="142618" y="2517569"/>
                </a:cubicBezTo>
                <a:cubicBezTo>
                  <a:pt x="159086" y="2542271"/>
                  <a:pt x="179158" y="2564412"/>
                  <a:pt x="196057" y="2588821"/>
                </a:cubicBezTo>
                <a:cubicBezTo>
                  <a:pt x="214807" y="2615905"/>
                  <a:pt x="231601" y="2644292"/>
                  <a:pt x="249496" y="2671948"/>
                </a:cubicBezTo>
                <a:cubicBezTo>
                  <a:pt x="253373" y="2677939"/>
                  <a:pt x="261371" y="2689761"/>
                  <a:pt x="261371" y="2689761"/>
                </a:cubicBezTo>
                <a:cubicBezTo>
                  <a:pt x="282175" y="2772973"/>
                  <a:pt x="239697" y="2596731"/>
                  <a:pt x="273246" y="2820390"/>
                </a:cubicBezTo>
                <a:cubicBezTo>
                  <a:pt x="274076" y="2825926"/>
                  <a:pt x="279760" y="2830656"/>
                  <a:pt x="285122" y="2832265"/>
                </a:cubicBezTo>
                <a:cubicBezTo>
                  <a:pt x="300406" y="2836850"/>
                  <a:pt x="316732" y="2836757"/>
                  <a:pt x="332623" y="2838202"/>
                </a:cubicBezTo>
                <a:cubicBezTo>
                  <a:pt x="360289" y="2840717"/>
                  <a:pt x="388041" y="2842161"/>
                  <a:pt x="415750" y="2844140"/>
                </a:cubicBezTo>
                <a:lnTo>
                  <a:pt x="623568" y="2838202"/>
                </a:lnTo>
                <a:cubicBezTo>
                  <a:pt x="637547" y="2837536"/>
                  <a:pt x="651139" y="2832498"/>
                  <a:pt x="665132" y="2832265"/>
                </a:cubicBezTo>
                <a:lnTo>
                  <a:pt x="1336088" y="2826327"/>
                </a:lnTo>
                <a:cubicBezTo>
                  <a:pt x="1365776" y="2822369"/>
                  <a:pt x="1395260" y="2816320"/>
                  <a:pt x="1425153" y="2814452"/>
                </a:cubicBezTo>
                <a:cubicBezTo>
                  <a:pt x="1490370" y="2810376"/>
                  <a:pt x="1555757" y="2807654"/>
                  <a:pt x="1621096" y="2808514"/>
                </a:cubicBezTo>
                <a:cubicBezTo>
                  <a:pt x="1698964" y="2809539"/>
                  <a:pt x="1874883" y="2820300"/>
                  <a:pt x="1977355" y="2826327"/>
                </a:cubicBezTo>
                <a:cubicBezTo>
                  <a:pt x="2099404" y="2846668"/>
                  <a:pt x="2024547" y="2837277"/>
                  <a:pt x="2202987" y="2844140"/>
                </a:cubicBezTo>
                <a:cubicBezTo>
                  <a:pt x="2337401" y="2840186"/>
                  <a:pt x="2544965" y="2835092"/>
                  <a:pt x="2672062" y="2826327"/>
                </a:cubicBezTo>
                <a:cubicBezTo>
                  <a:pt x="2698033" y="2824536"/>
                  <a:pt x="2723340" y="2816960"/>
                  <a:pt x="2749251" y="2814452"/>
                </a:cubicBezTo>
                <a:cubicBezTo>
                  <a:pt x="2784766" y="2811015"/>
                  <a:pt x="2820503" y="2810493"/>
                  <a:pt x="2856129" y="2808514"/>
                </a:cubicBezTo>
                <a:cubicBezTo>
                  <a:pt x="2864046" y="2804556"/>
                  <a:pt x="2873621" y="2802898"/>
                  <a:pt x="2879880" y="2796639"/>
                </a:cubicBezTo>
                <a:cubicBezTo>
                  <a:pt x="2889972" y="2786547"/>
                  <a:pt x="2897248" y="2773779"/>
                  <a:pt x="2903631" y="2761013"/>
                </a:cubicBezTo>
                <a:cubicBezTo>
                  <a:pt x="2952757" y="2662761"/>
                  <a:pt x="2934316" y="2706893"/>
                  <a:pt x="2963007" y="2630384"/>
                </a:cubicBezTo>
                <a:cubicBezTo>
                  <a:pt x="2975526" y="2455125"/>
                  <a:pt x="2972846" y="2527752"/>
                  <a:pt x="2963007" y="2232561"/>
                </a:cubicBezTo>
                <a:cubicBezTo>
                  <a:pt x="2962541" y="2218573"/>
                  <a:pt x="2958616" y="2204907"/>
                  <a:pt x="2957070" y="2190997"/>
                </a:cubicBezTo>
                <a:cubicBezTo>
                  <a:pt x="2930139" y="1948617"/>
                  <a:pt x="2955530" y="2154938"/>
                  <a:pt x="2939257" y="2024743"/>
                </a:cubicBezTo>
                <a:cubicBezTo>
                  <a:pt x="2941236" y="1935678"/>
                  <a:pt x="2945194" y="1846635"/>
                  <a:pt x="2945194" y="1757548"/>
                </a:cubicBezTo>
                <a:cubicBezTo>
                  <a:pt x="2945194" y="1694182"/>
                  <a:pt x="2943381" y="1630775"/>
                  <a:pt x="2939257" y="1567543"/>
                </a:cubicBezTo>
                <a:cubicBezTo>
                  <a:pt x="2937435" y="1539612"/>
                  <a:pt x="2927381" y="1484415"/>
                  <a:pt x="2927381" y="1484415"/>
                </a:cubicBezTo>
                <a:cubicBezTo>
                  <a:pt x="2925402" y="1442852"/>
                  <a:pt x="2921444" y="1401335"/>
                  <a:pt x="2921444" y="1359725"/>
                </a:cubicBezTo>
                <a:cubicBezTo>
                  <a:pt x="2921444" y="1251319"/>
                  <a:pt x="2921774" y="1154865"/>
                  <a:pt x="2933319" y="1050966"/>
                </a:cubicBezTo>
                <a:cubicBezTo>
                  <a:pt x="2934865" y="1037056"/>
                  <a:pt x="2937278" y="1023257"/>
                  <a:pt x="2939257" y="1009402"/>
                </a:cubicBezTo>
                <a:cubicBezTo>
                  <a:pt x="2937278" y="912420"/>
                  <a:pt x="2937791" y="815356"/>
                  <a:pt x="2933319" y="718457"/>
                </a:cubicBezTo>
                <a:cubicBezTo>
                  <a:pt x="2931848" y="686577"/>
                  <a:pt x="2924620" y="655210"/>
                  <a:pt x="2921444" y="623454"/>
                </a:cubicBezTo>
                <a:cubicBezTo>
                  <a:pt x="2919465" y="603662"/>
                  <a:pt x="2917229" y="583894"/>
                  <a:pt x="2915506" y="564078"/>
                </a:cubicBezTo>
                <a:cubicBezTo>
                  <a:pt x="2913270" y="538369"/>
                  <a:pt x="2912136" y="512566"/>
                  <a:pt x="2909568" y="486888"/>
                </a:cubicBezTo>
                <a:cubicBezTo>
                  <a:pt x="2908175" y="472962"/>
                  <a:pt x="2905610" y="459179"/>
                  <a:pt x="2903631" y="445325"/>
                </a:cubicBezTo>
                <a:cubicBezTo>
                  <a:pt x="2896081" y="286792"/>
                  <a:pt x="2908112" y="367882"/>
                  <a:pt x="2885818" y="273132"/>
                </a:cubicBezTo>
                <a:cubicBezTo>
                  <a:pt x="2881639" y="255370"/>
                  <a:pt x="2880890" y="236566"/>
                  <a:pt x="2873942" y="219693"/>
                </a:cubicBezTo>
                <a:cubicBezTo>
                  <a:pt x="2866833" y="202428"/>
                  <a:pt x="2854832" y="187578"/>
                  <a:pt x="2844254" y="172192"/>
                </a:cubicBezTo>
                <a:cubicBezTo>
                  <a:pt x="2809988" y="122350"/>
                  <a:pt x="2807263" y="118927"/>
                  <a:pt x="2755189" y="83127"/>
                </a:cubicBezTo>
                <a:cubicBezTo>
                  <a:pt x="2742040" y="74087"/>
                  <a:pt x="2728944" y="63845"/>
                  <a:pt x="2713625" y="59377"/>
                </a:cubicBezTo>
                <a:cubicBezTo>
                  <a:pt x="2638644" y="37508"/>
                  <a:pt x="2545551" y="37133"/>
                  <a:pt x="2470181" y="35626"/>
                </a:cubicBezTo>
                <a:lnTo>
                  <a:pt x="2018919" y="29688"/>
                </a:lnTo>
                <a:cubicBezTo>
                  <a:pt x="1706256" y="14437"/>
                  <a:pt x="1856686" y="20133"/>
                  <a:pt x="1567657" y="11875"/>
                </a:cubicBezTo>
                <a:lnTo>
                  <a:pt x="1466716" y="0"/>
                </a:lnTo>
                <a:cubicBezTo>
                  <a:pt x="1430895" y="1327"/>
                  <a:pt x="1395464" y="7917"/>
                  <a:pt x="1359838" y="11875"/>
                </a:cubicBezTo>
                <a:cubicBezTo>
                  <a:pt x="1351921" y="13854"/>
                  <a:pt x="1343387" y="14163"/>
                  <a:pt x="1336088" y="17813"/>
                </a:cubicBezTo>
                <a:cubicBezTo>
                  <a:pt x="1280393" y="45661"/>
                  <a:pt x="1299730" y="46323"/>
                  <a:pt x="1288587" y="118753"/>
                </a:cubicBezTo>
                <a:lnTo>
                  <a:pt x="1383589" y="178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DAA0521-4D47-4393-A51D-C334C01856CB}"/>
              </a:ext>
            </a:extLst>
          </p:cNvPr>
          <p:cNvSpPr/>
          <p:nvPr/>
        </p:nvSpPr>
        <p:spPr>
          <a:xfrm>
            <a:off x="2719989" y="2378712"/>
            <a:ext cx="3269236" cy="2709613"/>
          </a:xfrm>
          <a:custGeom>
            <a:avLst/>
            <a:gdLst>
              <a:gd name="connsiteX0" fmla="*/ 1000406 w 3517975"/>
              <a:gd name="connsiteY0" fmla="*/ 0 h 2832265"/>
              <a:gd name="connsiteX1" fmla="*/ 1000406 w 3517975"/>
              <a:gd name="connsiteY1" fmla="*/ 0 h 2832265"/>
              <a:gd name="connsiteX2" fmla="*/ 1000406 w 3517975"/>
              <a:gd name="connsiteY2" fmla="*/ 219693 h 2832265"/>
              <a:gd name="connsiteX3" fmla="*/ 875716 w 3517975"/>
              <a:gd name="connsiteY3" fmla="*/ 409698 h 2832265"/>
              <a:gd name="connsiteX4" fmla="*/ 816339 w 3517975"/>
              <a:gd name="connsiteY4" fmla="*/ 492826 h 2832265"/>
              <a:gd name="connsiteX5" fmla="*/ 798526 w 3517975"/>
              <a:gd name="connsiteY5" fmla="*/ 528452 h 2832265"/>
              <a:gd name="connsiteX6" fmla="*/ 774775 w 3517975"/>
              <a:gd name="connsiteY6" fmla="*/ 564078 h 2832265"/>
              <a:gd name="connsiteX7" fmla="*/ 756962 w 3517975"/>
              <a:gd name="connsiteY7" fmla="*/ 593766 h 2832265"/>
              <a:gd name="connsiteX8" fmla="*/ 685710 w 3517975"/>
              <a:gd name="connsiteY8" fmla="*/ 760021 h 2832265"/>
              <a:gd name="connsiteX9" fmla="*/ 608521 w 3517975"/>
              <a:gd name="connsiteY9" fmla="*/ 896587 h 2832265"/>
              <a:gd name="connsiteX10" fmla="*/ 584770 w 3517975"/>
              <a:gd name="connsiteY10" fmla="*/ 950026 h 2832265"/>
              <a:gd name="connsiteX11" fmla="*/ 572895 w 3517975"/>
              <a:gd name="connsiteY11" fmla="*/ 967839 h 2832265"/>
              <a:gd name="connsiteX12" fmla="*/ 566957 w 3517975"/>
              <a:gd name="connsiteY12" fmla="*/ 985652 h 2832265"/>
              <a:gd name="connsiteX13" fmla="*/ 537269 w 3517975"/>
              <a:gd name="connsiteY13" fmla="*/ 1021278 h 2832265"/>
              <a:gd name="connsiteX14" fmla="*/ 489767 w 3517975"/>
              <a:gd name="connsiteY14" fmla="*/ 1068779 h 2832265"/>
              <a:gd name="connsiteX15" fmla="*/ 448204 w 3517975"/>
              <a:gd name="connsiteY15" fmla="*/ 1128156 h 2832265"/>
              <a:gd name="connsiteX16" fmla="*/ 436329 w 3517975"/>
              <a:gd name="connsiteY16" fmla="*/ 1145969 h 2832265"/>
              <a:gd name="connsiteX17" fmla="*/ 418516 w 3517975"/>
              <a:gd name="connsiteY17" fmla="*/ 1169719 h 2832265"/>
              <a:gd name="connsiteX18" fmla="*/ 406640 w 3517975"/>
              <a:gd name="connsiteY18" fmla="*/ 1199408 h 2832265"/>
              <a:gd name="connsiteX19" fmla="*/ 394765 w 3517975"/>
              <a:gd name="connsiteY19" fmla="*/ 1217221 h 2832265"/>
              <a:gd name="connsiteX20" fmla="*/ 388827 w 3517975"/>
              <a:gd name="connsiteY20" fmla="*/ 1235034 h 2832265"/>
              <a:gd name="connsiteX21" fmla="*/ 353201 w 3517975"/>
              <a:gd name="connsiteY21" fmla="*/ 1276597 h 2832265"/>
              <a:gd name="connsiteX22" fmla="*/ 311638 w 3517975"/>
              <a:gd name="connsiteY22" fmla="*/ 1330036 h 2832265"/>
              <a:gd name="connsiteX23" fmla="*/ 293825 w 3517975"/>
              <a:gd name="connsiteY23" fmla="*/ 1359724 h 2832265"/>
              <a:gd name="connsiteX24" fmla="*/ 281949 w 3517975"/>
              <a:gd name="connsiteY24" fmla="*/ 1377537 h 2832265"/>
              <a:gd name="connsiteX25" fmla="*/ 264136 w 3517975"/>
              <a:gd name="connsiteY25" fmla="*/ 1407226 h 2832265"/>
              <a:gd name="connsiteX26" fmla="*/ 246323 w 3517975"/>
              <a:gd name="connsiteY26" fmla="*/ 1430976 h 2832265"/>
              <a:gd name="connsiteX27" fmla="*/ 228510 w 3517975"/>
              <a:gd name="connsiteY27" fmla="*/ 1442852 h 2832265"/>
              <a:gd name="connsiteX28" fmla="*/ 175071 w 3517975"/>
              <a:gd name="connsiteY28" fmla="*/ 1502228 h 2832265"/>
              <a:gd name="connsiteX29" fmla="*/ 109757 w 3517975"/>
              <a:gd name="connsiteY29" fmla="*/ 1609106 h 2832265"/>
              <a:gd name="connsiteX30" fmla="*/ 14755 w 3517975"/>
              <a:gd name="connsiteY30" fmla="*/ 1840675 h 2832265"/>
              <a:gd name="connsiteX31" fmla="*/ 8817 w 3517975"/>
              <a:gd name="connsiteY31" fmla="*/ 2066306 h 2832265"/>
              <a:gd name="connsiteX32" fmla="*/ 329451 w 3517975"/>
              <a:gd name="connsiteY32" fmla="*/ 2410691 h 2832265"/>
              <a:gd name="connsiteX33" fmla="*/ 454142 w 3517975"/>
              <a:gd name="connsiteY33" fmla="*/ 2523506 h 2832265"/>
              <a:gd name="connsiteX34" fmla="*/ 851965 w 3517975"/>
              <a:gd name="connsiteY34" fmla="*/ 2766950 h 2832265"/>
              <a:gd name="connsiteX35" fmla="*/ 1410105 w 3517975"/>
              <a:gd name="connsiteY35" fmla="*/ 2832265 h 2832265"/>
              <a:gd name="connsiteX36" fmla="*/ 1867305 w 3517975"/>
              <a:gd name="connsiteY36" fmla="*/ 2796639 h 2832265"/>
              <a:gd name="connsiteX37" fmla="*/ 2140438 w 3517975"/>
              <a:gd name="connsiteY37" fmla="*/ 2743200 h 2832265"/>
              <a:gd name="connsiteX38" fmla="*/ 2532323 w 3517975"/>
              <a:gd name="connsiteY38" fmla="*/ 2731324 h 2832265"/>
              <a:gd name="connsiteX39" fmla="*/ 2698578 w 3517975"/>
              <a:gd name="connsiteY39" fmla="*/ 2719449 h 2832265"/>
              <a:gd name="connsiteX40" fmla="*/ 2995461 w 3517975"/>
              <a:gd name="connsiteY40" fmla="*/ 2606634 h 2832265"/>
              <a:gd name="connsiteX41" fmla="*/ 3066713 w 3517975"/>
              <a:gd name="connsiteY41" fmla="*/ 2535382 h 2832265"/>
              <a:gd name="connsiteX42" fmla="*/ 3262656 w 3517975"/>
              <a:gd name="connsiteY42" fmla="*/ 2113808 h 2832265"/>
              <a:gd name="connsiteX43" fmla="*/ 3274531 w 3517975"/>
              <a:gd name="connsiteY43" fmla="*/ 1923802 h 2832265"/>
              <a:gd name="connsiteX44" fmla="*/ 3298282 w 3517975"/>
              <a:gd name="connsiteY44" fmla="*/ 1727859 h 2832265"/>
              <a:gd name="connsiteX45" fmla="*/ 3304219 w 3517975"/>
              <a:gd name="connsiteY45" fmla="*/ 1561605 h 2832265"/>
              <a:gd name="connsiteX46" fmla="*/ 3286406 w 3517975"/>
              <a:gd name="connsiteY46" fmla="*/ 1377537 h 2832265"/>
              <a:gd name="connsiteX47" fmla="*/ 3191404 w 3517975"/>
              <a:gd name="connsiteY47" fmla="*/ 1205345 h 2832265"/>
              <a:gd name="connsiteX48" fmla="*/ 3090464 w 3517975"/>
              <a:gd name="connsiteY48" fmla="*/ 1098467 h 2832265"/>
              <a:gd name="connsiteX49" fmla="*/ 3054838 w 3517975"/>
              <a:gd name="connsiteY49" fmla="*/ 1050966 h 2832265"/>
              <a:gd name="connsiteX50" fmla="*/ 3048900 w 3517975"/>
              <a:gd name="connsiteY50" fmla="*/ 1021278 h 2832265"/>
              <a:gd name="connsiteX51" fmla="*/ 3072651 w 3517975"/>
              <a:gd name="connsiteY51" fmla="*/ 932213 h 2832265"/>
              <a:gd name="connsiteX52" fmla="*/ 3078588 w 3517975"/>
              <a:gd name="connsiteY52" fmla="*/ 902524 h 2832265"/>
              <a:gd name="connsiteX53" fmla="*/ 3096401 w 3517975"/>
              <a:gd name="connsiteY53" fmla="*/ 795647 h 2832265"/>
              <a:gd name="connsiteX54" fmla="*/ 3167653 w 3517975"/>
              <a:gd name="connsiteY54" fmla="*/ 748145 h 2832265"/>
              <a:gd name="connsiteX55" fmla="*/ 3422973 w 3517975"/>
              <a:gd name="connsiteY55" fmla="*/ 617517 h 2832265"/>
              <a:gd name="connsiteX56" fmla="*/ 3517975 w 3517975"/>
              <a:gd name="connsiteY56" fmla="*/ 285008 h 2832265"/>
              <a:gd name="connsiteX57" fmla="*/ 3506100 w 3517975"/>
              <a:gd name="connsiteY57" fmla="*/ 213756 h 2832265"/>
              <a:gd name="connsiteX58" fmla="*/ 3411097 w 3517975"/>
              <a:gd name="connsiteY58" fmla="*/ 172192 h 2832265"/>
              <a:gd name="connsiteX59" fmla="*/ 2924209 w 3517975"/>
              <a:gd name="connsiteY59" fmla="*/ 148441 h 2832265"/>
              <a:gd name="connsiteX60" fmla="*/ 2746079 w 3517975"/>
              <a:gd name="connsiteY60" fmla="*/ 124691 h 2832265"/>
              <a:gd name="connsiteX61" fmla="*/ 2544199 w 3517975"/>
              <a:gd name="connsiteY61" fmla="*/ 118753 h 2832265"/>
              <a:gd name="connsiteX62" fmla="*/ 2407632 w 3517975"/>
              <a:gd name="connsiteY62" fmla="*/ 112815 h 2832265"/>
              <a:gd name="connsiteX63" fmla="*/ 1991996 w 3517975"/>
              <a:gd name="connsiteY63" fmla="*/ 100940 h 2832265"/>
              <a:gd name="connsiteX64" fmla="*/ 1451669 w 3517975"/>
              <a:gd name="connsiteY64" fmla="*/ 41563 h 2832265"/>
              <a:gd name="connsiteX65" fmla="*/ 1000406 w 3517975"/>
              <a:gd name="connsiteY65" fmla="*/ 0 h 283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517975" h="2832265">
                <a:moveTo>
                  <a:pt x="1000406" y="0"/>
                </a:moveTo>
                <a:lnTo>
                  <a:pt x="1000406" y="0"/>
                </a:lnTo>
                <a:cubicBezTo>
                  <a:pt x="1008525" y="93360"/>
                  <a:pt x="1022531" y="134879"/>
                  <a:pt x="1000406" y="219693"/>
                </a:cubicBezTo>
                <a:cubicBezTo>
                  <a:pt x="983438" y="284738"/>
                  <a:pt x="901787" y="373971"/>
                  <a:pt x="875716" y="409698"/>
                </a:cubicBezTo>
                <a:cubicBezTo>
                  <a:pt x="855643" y="437205"/>
                  <a:pt x="831568" y="462369"/>
                  <a:pt x="816339" y="492826"/>
                </a:cubicBezTo>
                <a:cubicBezTo>
                  <a:pt x="810401" y="504701"/>
                  <a:pt x="805216" y="516984"/>
                  <a:pt x="798526" y="528452"/>
                </a:cubicBezTo>
                <a:cubicBezTo>
                  <a:pt x="791334" y="540780"/>
                  <a:pt x="782438" y="552037"/>
                  <a:pt x="774775" y="564078"/>
                </a:cubicBezTo>
                <a:cubicBezTo>
                  <a:pt x="768579" y="573814"/>
                  <a:pt x="762900" y="583870"/>
                  <a:pt x="756962" y="593766"/>
                </a:cubicBezTo>
                <a:cubicBezTo>
                  <a:pt x="740338" y="660272"/>
                  <a:pt x="741720" y="660926"/>
                  <a:pt x="685710" y="760021"/>
                </a:cubicBezTo>
                <a:cubicBezTo>
                  <a:pt x="659980" y="805543"/>
                  <a:pt x="627942" y="848037"/>
                  <a:pt x="608521" y="896587"/>
                </a:cubicBezTo>
                <a:cubicBezTo>
                  <a:pt x="600040" y="917789"/>
                  <a:pt x="595862" y="930614"/>
                  <a:pt x="584770" y="950026"/>
                </a:cubicBezTo>
                <a:cubicBezTo>
                  <a:pt x="581230" y="956222"/>
                  <a:pt x="576086" y="961456"/>
                  <a:pt x="572895" y="967839"/>
                </a:cubicBezTo>
                <a:cubicBezTo>
                  <a:pt x="570096" y="973437"/>
                  <a:pt x="570429" y="980444"/>
                  <a:pt x="566957" y="985652"/>
                </a:cubicBezTo>
                <a:cubicBezTo>
                  <a:pt x="558382" y="998514"/>
                  <a:pt x="547788" y="1009950"/>
                  <a:pt x="537269" y="1021278"/>
                </a:cubicBezTo>
                <a:cubicBezTo>
                  <a:pt x="522032" y="1037687"/>
                  <a:pt x="502608" y="1050434"/>
                  <a:pt x="489767" y="1068779"/>
                </a:cubicBezTo>
                <a:lnTo>
                  <a:pt x="448204" y="1128156"/>
                </a:lnTo>
                <a:cubicBezTo>
                  <a:pt x="444142" y="1134023"/>
                  <a:pt x="440611" y="1140260"/>
                  <a:pt x="436329" y="1145969"/>
                </a:cubicBezTo>
                <a:cubicBezTo>
                  <a:pt x="430391" y="1153886"/>
                  <a:pt x="423322" y="1161068"/>
                  <a:pt x="418516" y="1169719"/>
                </a:cubicBezTo>
                <a:cubicBezTo>
                  <a:pt x="413340" y="1179036"/>
                  <a:pt x="411407" y="1189875"/>
                  <a:pt x="406640" y="1199408"/>
                </a:cubicBezTo>
                <a:cubicBezTo>
                  <a:pt x="403449" y="1205791"/>
                  <a:pt x="397956" y="1210838"/>
                  <a:pt x="394765" y="1217221"/>
                </a:cubicBezTo>
                <a:cubicBezTo>
                  <a:pt x="391966" y="1222819"/>
                  <a:pt x="391932" y="1229600"/>
                  <a:pt x="388827" y="1235034"/>
                </a:cubicBezTo>
                <a:cubicBezTo>
                  <a:pt x="378671" y="1252806"/>
                  <a:pt x="367239" y="1262559"/>
                  <a:pt x="353201" y="1276597"/>
                </a:cubicBezTo>
                <a:cubicBezTo>
                  <a:pt x="327490" y="1328021"/>
                  <a:pt x="359565" y="1270127"/>
                  <a:pt x="311638" y="1330036"/>
                </a:cubicBezTo>
                <a:cubicBezTo>
                  <a:pt x="304429" y="1339048"/>
                  <a:pt x="299942" y="1349938"/>
                  <a:pt x="293825" y="1359724"/>
                </a:cubicBezTo>
                <a:cubicBezTo>
                  <a:pt x="290043" y="1365776"/>
                  <a:pt x="285908" y="1371599"/>
                  <a:pt x="281949" y="1377537"/>
                </a:cubicBezTo>
                <a:cubicBezTo>
                  <a:pt x="272218" y="1406735"/>
                  <a:pt x="282248" y="1385492"/>
                  <a:pt x="264136" y="1407226"/>
                </a:cubicBezTo>
                <a:cubicBezTo>
                  <a:pt x="257801" y="1414828"/>
                  <a:pt x="253320" y="1423979"/>
                  <a:pt x="246323" y="1430976"/>
                </a:cubicBezTo>
                <a:cubicBezTo>
                  <a:pt x="241277" y="1436022"/>
                  <a:pt x="233844" y="1438111"/>
                  <a:pt x="228510" y="1442852"/>
                </a:cubicBezTo>
                <a:cubicBezTo>
                  <a:pt x="209338" y="1459894"/>
                  <a:pt x="189142" y="1480117"/>
                  <a:pt x="175071" y="1502228"/>
                </a:cubicBezTo>
                <a:cubicBezTo>
                  <a:pt x="152656" y="1537452"/>
                  <a:pt x="126714" y="1570953"/>
                  <a:pt x="109757" y="1609106"/>
                </a:cubicBezTo>
                <a:cubicBezTo>
                  <a:pt x="44192" y="1756628"/>
                  <a:pt x="76135" y="1679552"/>
                  <a:pt x="14755" y="1840675"/>
                </a:cubicBezTo>
                <a:cubicBezTo>
                  <a:pt x="8137" y="1896926"/>
                  <a:pt x="-11162" y="2013420"/>
                  <a:pt x="8817" y="2066306"/>
                </a:cubicBezTo>
                <a:cubicBezTo>
                  <a:pt x="61076" y="2204639"/>
                  <a:pt x="235795" y="2326560"/>
                  <a:pt x="329451" y="2410691"/>
                </a:cubicBezTo>
                <a:cubicBezTo>
                  <a:pt x="371148" y="2448148"/>
                  <a:pt x="409302" y="2489876"/>
                  <a:pt x="454142" y="2523506"/>
                </a:cubicBezTo>
                <a:cubicBezTo>
                  <a:pt x="607581" y="2638586"/>
                  <a:pt x="673029" y="2711893"/>
                  <a:pt x="851965" y="2766950"/>
                </a:cubicBezTo>
                <a:cubicBezTo>
                  <a:pt x="1099389" y="2843081"/>
                  <a:pt x="1155945" y="2826857"/>
                  <a:pt x="1410105" y="2832265"/>
                </a:cubicBezTo>
                <a:cubicBezTo>
                  <a:pt x="1514109" y="2826265"/>
                  <a:pt x="1739539" y="2819637"/>
                  <a:pt x="1867305" y="2796639"/>
                </a:cubicBezTo>
                <a:cubicBezTo>
                  <a:pt x="2047120" y="2764272"/>
                  <a:pt x="1973173" y="2757436"/>
                  <a:pt x="2140438" y="2743200"/>
                </a:cubicBezTo>
                <a:cubicBezTo>
                  <a:pt x="2192739" y="2738749"/>
                  <a:pt x="2522005" y="2731582"/>
                  <a:pt x="2532323" y="2731324"/>
                </a:cubicBezTo>
                <a:cubicBezTo>
                  <a:pt x="2587741" y="2727366"/>
                  <a:pt x="2643625" y="2727633"/>
                  <a:pt x="2698578" y="2719449"/>
                </a:cubicBezTo>
                <a:cubicBezTo>
                  <a:pt x="2809356" y="2702950"/>
                  <a:pt x="2892200" y="2653268"/>
                  <a:pt x="2995461" y="2606634"/>
                </a:cubicBezTo>
                <a:cubicBezTo>
                  <a:pt x="3019212" y="2582883"/>
                  <a:pt x="3049294" y="2564100"/>
                  <a:pt x="3066713" y="2535382"/>
                </a:cubicBezTo>
                <a:cubicBezTo>
                  <a:pt x="3188295" y="2334936"/>
                  <a:pt x="3198339" y="2290681"/>
                  <a:pt x="3262656" y="2113808"/>
                </a:cubicBezTo>
                <a:cubicBezTo>
                  <a:pt x="3266614" y="2050473"/>
                  <a:pt x="3268698" y="1986992"/>
                  <a:pt x="3274531" y="1923802"/>
                </a:cubicBezTo>
                <a:cubicBezTo>
                  <a:pt x="3280578" y="1858288"/>
                  <a:pt x="3292907" y="1793432"/>
                  <a:pt x="3298282" y="1727859"/>
                </a:cubicBezTo>
                <a:cubicBezTo>
                  <a:pt x="3302812" y="1672591"/>
                  <a:pt x="3302240" y="1617023"/>
                  <a:pt x="3304219" y="1561605"/>
                </a:cubicBezTo>
                <a:cubicBezTo>
                  <a:pt x="3298281" y="1500249"/>
                  <a:pt x="3305015" y="1436304"/>
                  <a:pt x="3286406" y="1377537"/>
                </a:cubicBezTo>
                <a:cubicBezTo>
                  <a:pt x="3266616" y="1315042"/>
                  <a:pt x="3229073" y="1258995"/>
                  <a:pt x="3191404" y="1205345"/>
                </a:cubicBezTo>
                <a:cubicBezTo>
                  <a:pt x="3163245" y="1165240"/>
                  <a:pt x="3122932" y="1135170"/>
                  <a:pt x="3090464" y="1098467"/>
                </a:cubicBezTo>
                <a:cubicBezTo>
                  <a:pt x="3077350" y="1083643"/>
                  <a:pt x="3066713" y="1066800"/>
                  <a:pt x="3054838" y="1050966"/>
                </a:cubicBezTo>
                <a:cubicBezTo>
                  <a:pt x="3052859" y="1041070"/>
                  <a:pt x="3048181" y="1031344"/>
                  <a:pt x="3048900" y="1021278"/>
                </a:cubicBezTo>
                <a:cubicBezTo>
                  <a:pt x="3051736" y="981563"/>
                  <a:pt x="3063068" y="967353"/>
                  <a:pt x="3072651" y="932213"/>
                </a:cubicBezTo>
                <a:cubicBezTo>
                  <a:pt x="3075306" y="922476"/>
                  <a:pt x="3076859" y="912467"/>
                  <a:pt x="3078588" y="902524"/>
                </a:cubicBezTo>
                <a:cubicBezTo>
                  <a:pt x="3084776" y="866941"/>
                  <a:pt x="3078352" y="826931"/>
                  <a:pt x="3096401" y="795647"/>
                </a:cubicBezTo>
                <a:cubicBezTo>
                  <a:pt x="3110666" y="770922"/>
                  <a:pt x="3142346" y="761349"/>
                  <a:pt x="3167653" y="748145"/>
                </a:cubicBezTo>
                <a:cubicBezTo>
                  <a:pt x="3466999" y="591965"/>
                  <a:pt x="3285173" y="709384"/>
                  <a:pt x="3422973" y="617517"/>
                </a:cubicBezTo>
                <a:cubicBezTo>
                  <a:pt x="3529632" y="375757"/>
                  <a:pt x="3508699" y="489112"/>
                  <a:pt x="3517975" y="285008"/>
                </a:cubicBezTo>
                <a:cubicBezTo>
                  <a:pt x="3514017" y="261257"/>
                  <a:pt x="3517793" y="234804"/>
                  <a:pt x="3506100" y="213756"/>
                </a:cubicBezTo>
                <a:cubicBezTo>
                  <a:pt x="3485424" y="176539"/>
                  <a:pt x="3446319" y="174149"/>
                  <a:pt x="3411097" y="172192"/>
                </a:cubicBezTo>
                <a:lnTo>
                  <a:pt x="2924209" y="148441"/>
                </a:lnTo>
                <a:cubicBezTo>
                  <a:pt x="2864832" y="140524"/>
                  <a:pt x="2805799" y="129357"/>
                  <a:pt x="2746079" y="124691"/>
                </a:cubicBezTo>
                <a:cubicBezTo>
                  <a:pt x="2678961" y="119447"/>
                  <a:pt x="2611480" y="121114"/>
                  <a:pt x="2544199" y="118753"/>
                </a:cubicBezTo>
                <a:lnTo>
                  <a:pt x="2407632" y="112815"/>
                </a:lnTo>
                <a:lnTo>
                  <a:pt x="1991996" y="100940"/>
                </a:lnTo>
                <a:cubicBezTo>
                  <a:pt x="1731322" y="67149"/>
                  <a:pt x="1688233" y="56348"/>
                  <a:pt x="1451669" y="41563"/>
                </a:cubicBezTo>
                <a:cubicBezTo>
                  <a:pt x="1300420" y="32110"/>
                  <a:pt x="1075617" y="6927"/>
                  <a:pt x="10004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85D0BBE-42B4-48AC-8849-D5053EEF26AD}"/>
              </a:ext>
            </a:extLst>
          </p:cNvPr>
          <p:cNvSpPr txBox="1">
            <a:spLocks/>
          </p:cNvSpPr>
          <p:nvPr/>
        </p:nvSpPr>
        <p:spPr>
          <a:xfrm>
            <a:off x="7572454" y="1914690"/>
            <a:ext cx="3995057" cy="88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accent2"/>
                </a:solidFill>
              </a:rPr>
              <a:t>Photo</a:t>
            </a:r>
            <a:r>
              <a:rPr lang="en-US" altLang="zh-CN" dirty="0"/>
              <a:t>realistic  </a:t>
            </a:r>
            <a:r>
              <a:rPr lang="zh-CN" altLang="en-US" dirty="0"/>
              <a:t>真实感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A548854-5621-4601-93E1-1E0DF4EAA5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Why?</a:t>
            </a:r>
            <a:endParaRPr lang="zh-C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5426" cy="4351338"/>
          </a:xfrm>
        </p:spPr>
        <p:txBody>
          <a:bodyPr/>
          <a:lstStyle/>
          <a:p>
            <a:r>
              <a:rPr lang="zh-CN" altLang="en-US" dirty="0"/>
              <a:t>我们如何给模型添加更多的细节？</a:t>
            </a:r>
            <a:endParaRPr lang="en-US" altLang="zh-CN" dirty="0"/>
          </a:p>
          <a:p>
            <a:pPr lvl="1"/>
            <a:r>
              <a:rPr lang="zh-CN" altLang="en-US" dirty="0"/>
              <a:t>添加更多的几何元素：更多的</a:t>
            </a:r>
            <a:r>
              <a:rPr lang="zh-CN" altLang="en-US" dirty="0">
                <a:solidFill>
                  <a:schemeClr val="accent2"/>
                </a:solidFill>
              </a:rPr>
              <a:t>三角面片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>
                <a:solidFill>
                  <a:srgbClr val="00B050"/>
                </a:solidFill>
              </a:rPr>
              <a:t>优点：</a:t>
            </a:r>
            <a:r>
              <a:rPr lang="zh-CN" altLang="en-US" dirty="0"/>
              <a:t>在</a:t>
            </a:r>
            <a:r>
              <a:rPr lang="zh-CN" altLang="en-US" dirty="0">
                <a:solidFill>
                  <a:schemeClr val="accent2"/>
                </a:solidFill>
              </a:rPr>
              <a:t>光照</a:t>
            </a:r>
            <a:r>
              <a:rPr lang="zh-CN" altLang="en-US" dirty="0"/>
              <a:t>和其它</a:t>
            </a:r>
            <a:r>
              <a:rPr lang="zh-CN" altLang="en-US" dirty="0">
                <a:solidFill>
                  <a:schemeClr val="accent2"/>
                </a:solidFill>
              </a:rPr>
              <a:t>表面交互</a:t>
            </a:r>
            <a:r>
              <a:rPr lang="zh-CN" altLang="en-US" dirty="0"/>
              <a:t>中具有真实的表现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缺点：</a:t>
            </a:r>
            <a:r>
              <a:rPr lang="zh-CN" altLang="en-US" dirty="0"/>
              <a:t>难以生成、消耗更多的</a:t>
            </a:r>
            <a:r>
              <a:rPr lang="zh-CN" altLang="en-US" dirty="0">
                <a:solidFill>
                  <a:schemeClr val="accent2"/>
                </a:solidFill>
              </a:rPr>
              <a:t>存储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chemeClr val="accent2"/>
                </a:solidFill>
              </a:rPr>
              <a:t>计算资源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将</a:t>
            </a:r>
            <a:r>
              <a:rPr lang="zh-CN" altLang="en-US" dirty="0">
                <a:solidFill>
                  <a:schemeClr val="accent2"/>
                </a:solidFill>
              </a:rPr>
              <a:t>纹理</a:t>
            </a:r>
            <a:r>
              <a:rPr lang="zh-CN" altLang="en-US" dirty="0"/>
              <a:t>映射到模型上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00B050"/>
                </a:solidFill>
              </a:rPr>
              <a:t>优点：</a:t>
            </a:r>
            <a:r>
              <a:rPr lang="zh-CN" altLang="en-US" dirty="0"/>
              <a:t>使用简单、方便，消耗的资源少，</a:t>
            </a:r>
            <a:r>
              <a:rPr lang="zh-CN" altLang="en-US" dirty="0">
                <a:solidFill>
                  <a:schemeClr val="accent2"/>
                </a:solidFill>
              </a:rPr>
              <a:t>可重用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缺点：</a:t>
            </a:r>
            <a:r>
              <a:rPr lang="zh-CN" altLang="en-US" dirty="0"/>
              <a:t>过于简化、表面几何仍然是</a:t>
            </a:r>
            <a:r>
              <a:rPr lang="zh-CN" altLang="en-US" dirty="0">
                <a:solidFill>
                  <a:schemeClr val="accent2"/>
                </a:solidFill>
              </a:rPr>
              <a:t>光滑</a:t>
            </a:r>
            <a:r>
              <a:rPr lang="zh-CN" altLang="en-US" dirty="0"/>
              <a:t>的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F0BE71-FEE7-4DF0-9B21-DD5C15F4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229" y="849818"/>
            <a:ext cx="3886895" cy="27680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C58C11-A55E-47F2-9957-80BFDE67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229" y="3954365"/>
            <a:ext cx="3886895" cy="25385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B1A7ED-6731-44B6-896A-351FFF9584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A18FE-8EBC-425F-BC43-9032D710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FA13C1-5EF3-4B6F-8A58-9A2331957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7260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管线一览</a:t>
            </a:r>
            <a:endParaRPr lang="en-US" altLang="zh-CN" dirty="0"/>
          </a:p>
          <a:p>
            <a:r>
              <a:rPr lang="zh-CN" altLang="en-US" dirty="0"/>
              <a:t>变换的实现</a:t>
            </a:r>
            <a:endParaRPr lang="en-US" altLang="zh-CN" dirty="0"/>
          </a:p>
          <a:p>
            <a:pPr lvl="1"/>
            <a:r>
              <a:rPr lang="zh-CN" altLang="en-US" dirty="0"/>
              <a:t>坐标系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GLM</a:t>
            </a:r>
            <a:r>
              <a:rPr lang="zh-CN" altLang="en-US" dirty="0"/>
              <a:t>、矩阵</a:t>
            </a:r>
            <a:endParaRPr lang="en-US" altLang="zh-CN" dirty="0"/>
          </a:p>
          <a:p>
            <a:pPr lvl="1"/>
            <a:r>
              <a:rPr lang="en-US" altLang="zh-CN" dirty="0"/>
              <a:t>CPU or GPU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纹理基本概念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纹理的实现</a:t>
            </a:r>
            <a:endParaRPr lang="en-US" altLang="zh-CN" dirty="0"/>
          </a:p>
          <a:p>
            <a:pPr lvl="1"/>
            <a:r>
              <a:rPr lang="zh-CN" altLang="en-US" dirty="0"/>
              <a:t>加载图片</a:t>
            </a:r>
            <a:endParaRPr lang="en-US" altLang="zh-CN" dirty="0"/>
          </a:p>
          <a:p>
            <a:pPr lvl="1"/>
            <a:r>
              <a:rPr lang="zh-CN" altLang="en-US" dirty="0"/>
              <a:t>纹理坐标</a:t>
            </a:r>
            <a:endParaRPr lang="en-US" altLang="zh-CN" dirty="0"/>
          </a:p>
          <a:p>
            <a:pPr lvl="1"/>
            <a:r>
              <a:rPr lang="zh-CN" altLang="en-US" dirty="0"/>
              <a:t>绑定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81891A-39F7-4A9B-9B81-1CC55CFC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3" y="753864"/>
            <a:ext cx="5437622" cy="2675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 descr="图片包含 华美, 女孩, 彩色, 前&#10;&#10;描述已自动生成">
            <a:extLst>
              <a:ext uri="{FF2B5EF4-FFF2-40B4-BE49-F238E27FC236}">
                <a16:creationId xmlns:a16="http://schemas.microsoft.com/office/drawing/2014/main" id="{EF846C08-CA44-428B-B521-FBCBA7C2A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6" y="3787067"/>
            <a:ext cx="2496820" cy="24968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CA2B54-7BE8-4366-A3F4-545366CB2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82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What?</a:t>
            </a:r>
            <a:endParaRPr lang="zh-C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987" cy="4351338"/>
          </a:xfrm>
        </p:spPr>
        <p:txBody>
          <a:bodyPr/>
          <a:lstStyle/>
          <a:p>
            <a:r>
              <a:rPr lang="zh-CN" altLang="en-US" dirty="0"/>
              <a:t>计算机图形学的定义（广义）</a:t>
            </a:r>
            <a:endParaRPr lang="en-US" altLang="zh-CN" dirty="0"/>
          </a:p>
          <a:p>
            <a:pPr lvl="1"/>
            <a:r>
              <a:rPr lang="zh-CN" altLang="en-US" dirty="0"/>
              <a:t>以图像（包括</a:t>
            </a:r>
            <a:r>
              <a:rPr lang="zh-CN" altLang="en-US" dirty="0">
                <a:solidFill>
                  <a:schemeClr val="accent2"/>
                </a:solidFill>
              </a:rPr>
              <a:t>二维和三维</a:t>
            </a:r>
            <a:r>
              <a:rPr lang="zh-CN" altLang="en-US" dirty="0"/>
              <a:t>）方式存储的资源，如</a:t>
            </a:r>
            <a:r>
              <a:rPr lang="zh-CN" altLang="en-US" dirty="0">
                <a:solidFill>
                  <a:schemeClr val="accent2"/>
                </a:solidFill>
              </a:rPr>
              <a:t>位图</a:t>
            </a:r>
            <a:r>
              <a:rPr lang="en-US" altLang="zh-CN" dirty="0">
                <a:solidFill>
                  <a:schemeClr val="accent2"/>
                </a:solidFill>
              </a:rPr>
              <a:t>(bitmap)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Texture Synthesis </a:t>
            </a:r>
            <a:r>
              <a:rPr lang="zh-CN" altLang="en-US" dirty="0"/>
              <a:t>纹理合成</a:t>
            </a:r>
            <a:endParaRPr lang="en-US" altLang="zh-CN" dirty="0"/>
          </a:p>
          <a:p>
            <a:pPr lvl="1"/>
            <a:r>
              <a:rPr lang="zh-CN" altLang="en-US" dirty="0"/>
              <a:t>定义（狭义）</a:t>
            </a:r>
            <a:endParaRPr lang="en-US" altLang="zh-CN" dirty="0"/>
          </a:p>
          <a:p>
            <a:pPr lvl="2"/>
            <a:r>
              <a:rPr lang="zh-CN" altLang="en-US" dirty="0"/>
              <a:t>具有某种</a:t>
            </a:r>
            <a:r>
              <a:rPr lang="zh-CN" altLang="en-US" dirty="0">
                <a:solidFill>
                  <a:schemeClr val="accent2"/>
                </a:solidFill>
              </a:rPr>
              <a:t>重复模式</a:t>
            </a:r>
            <a:r>
              <a:rPr lang="zh-CN" altLang="en-US" dirty="0"/>
              <a:t>的图像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2A25DD3-D109-4230-9781-13446496E7CD}"/>
              </a:ext>
            </a:extLst>
          </p:cNvPr>
          <p:cNvGrpSpPr/>
          <p:nvPr/>
        </p:nvGrpSpPr>
        <p:grpSpPr>
          <a:xfrm>
            <a:off x="7295743" y="1180290"/>
            <a:ext cx="3164733" cy="5369010"/>
            <a:chOff x="6569412" y="2872903"/>
            <a:chExt cx="2163160" cy="36698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45CA4F4-4992-4D36-BEFE-5ABEF146D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96"/>
            <a:stretch/>
          </p:blipFill>
          <p:spPr>
            <a:xfrm>
              <a:off x="6647233" y="2872903"/>
              <a:ext cx="1935292" cy="3203642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1ABF5CD-EB1A-42C1-AE16-9F18CF9DA42A}"/>
                </a:ext>
              </a:extLst>
            </p:cNvPr>
            <p:cNvSpPr txBox="1"/>
            <p:nvPr/>
          </p:nvSpPr>
          <p:spPr>
            <a:xfrm>
              <a:off x="6569412" y="6081067"/>
              <a:ext cx="21631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hlinkClick r:id="rId4"/>
                </a:rPr>
                <a:t>纹理合成再谈 </a:t>
              </a:r>
              <a:r>
                <a:rPr lang="en-US" altLang="zh-CN" sz="1200" dirty="0">
                  <a:hlinkClick r:id="rId4"/>
                </a:rPr>
                <a:t>- </a:t>
              </a:r>
              <a:r>
                <a:rPr lang="zh-CN" altLang="en-US" sz="1200" dirty="0">
                  <a:hlinkClick r:id="rId4"/>
                </a:rPr>
                <a:t>一种非参数的方法 </a:t>
              </a:r>
              <a:r>
                <a:rPr lang="en-US" altLang="zh-CN" sz="1200" dirty="0">
                  <a:hlinkClick r:id="rId4"/>
                </a:rPr>
                <a:t>- </a:t>
              </a:r>
              <a:r>
                <a:rPr lang="zh-CN" altLang="en-US" sz="1200" dirty="0">
                  <a:hlinkClick r:id="rId4"/>
                </a:rPr>
                <a:t>知乎 </a:t>
              </a:r>
              <a:r>
                <a:rPr lang="en-US" altLang="zh-CN" sz="1200" dirty="0">
                  <a:hlinkClick r:id="rId4"/>
                </a:rPr>
                <a:t>(zhihu.com)</a:t>
              </a:r>
              <a:endParaRPr lang="zh-CN" altLang="en-US" sz="12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D23150F-1F38-41CB-8C24-8672A5531E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如何“贴”纹理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649385E-3C8A-4C97-9A93-789B71559BB3}"/>
              </a:ext>
            </a:extLst>
          </p:cNvPr>
          <p:cNvCxnSpPr/>
          <p:nvPr/>
        </p:nvCxnSpPr>
        <p:spPr>
          <a:xfrm>
            <a:off x="6941125" y="3758541"/>
            <a:ext cx="9678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050B2AD-38FD-4401-884D-5FF5E0A67E9B}"/>
              </a:ext>
            </a:extLst>
          </p:cNvPr>
          <p:cNvGrpSpPr/>
          <p:nvPr/>
        </p:nvGrpSpPr>
        <p:grpSpPr>
          <a:xfrm>
            <a:off x="2050009" y="3583515"/>
            <a:ext cx="2986745" cy="3000547"/>
            <a:chOff x="3959371" y="2930237"/>
            <a:chExt cx="2730582" cy="27432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44BEC90-1E00-4979-BD32-8943529E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371" y="2930237"/>
              <a:ext cx="2730582" cy="27432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6046658-0BBF-4963-AECF-393941D69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</a:blip>
            <a:stretch>
              <a:fillRect/>
            </a:stretch>
          </p:blipFill>
          <p:spPr>
            <a:xfrm>
              <a:off x="5666229" y="4656469"/>
              <a:ext cx="1023724" cy="1016967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16A0091A-E868-40A1-8B0C-43ADFC9160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1853" t="1472" r="24665" b="2424"/>
          <a:stretch/>
        </p:blipFill>
        <p:spPr>
          <a:xfrm>
            <a:off x="8199910" y="1971023"/>
            <a:ext cx="3579285" cy="3560042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6504D0-D746-4562-BE5C-F857E877CEC1}"/>
              </a:ext>
            </a:extLst>
          </p:cNvPr>
          <p:cNvGrpSpPr/>
          <p:nvPr/>
        </p:nvGrpSpPr>
        <p:grpSpPr>
          <a:xfrm>
            <a:off x="554931" y="1774090"/>
            <a:ext cx="6511289" cy="1441017"/>
            <a:chOff x="554931" y="1774090"/>
            <a:chExt cx="6511289" cy="144101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CFC6690-A5D7-434B-B94B-E6493A343CC6}"/>
                </a:ext>
              </a:extLst>
            </p:cNvPr>
            <p:cNvGrpSpPr/>
            <p:nvPr/>
          </p:nvGrpSpPr>
          <p:grpSpPr>
            <a:xfrm>
              <a:off x="3619922" y="1774090"/>
              <a:ext cx="3446298" cy="1441017"/>
              <a:chOff x="3859695" y="1774091"/>
              <a:chExt cx="3727370" cy="1558543"/>
            </a:xfrm>
          </p:grpSpPr>
          <p:pic>
            <p:nvPicPr>
              <p:cNvPr id="16" name="图片 15" descr="图片包含 游戏机, 自然&#10;&#10;描述已自动生成">
                <a:extLst>
                  <a:ext uri="{FF2B5EF4-FFF2-40B4-BE49-F238E27FC236}">
                    <a16:creationId xmlns:a16="http://schemas.microsoft.com/office/drawing/2014/main" id="{47A65CAE-FB8E-40CE-BFDE-D62B86C3B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9980" y="1774091"/>
                <a:ext cx="3117085" cy="1558543"/>
              </a:xfrm>
              <a:prstGeom prst="rect">
                <a:avLst/>
              </a:prstGeom>
            </p:spPr>
          </p:pic>
          <p:sp>
            <p:nvSpPr>
              <p:cNvPr id="19" name="加号 18">
                <a:extLst>
                  <a:ext uri="{FF2B5EF4-FFF2-40B4-BE49-F238E27FC236}">
                    <a16:creationId xmlns:a16="http://schemas.microsoft.com/office/drawing/2014/main" id="{11F063A0-B97C-4874-B30A-41383A61E2C1}"/>
                  </a:ext>
                </a:extLst>
              </p:cNvPr>
              <p:cNvSpPr/>
              <p:nvPr/>
            </p:nvSpPr>
            <p:spPr>
              <a:xfrm>
                <a:off x="3859695" y="2347161"/>
                <a:ext cx="412406" cy="412406"/>
              </a:xfrm>
              <a:prstGeom prst="mathPlus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3" name="图片 22" descr="山上有雪&#10;&#10;描述已自动生成">
              <a:extLst>
                <a:ext uri="{FF2B5EF4-FFF2-40B4-BE49-F238E27FC236}">
                  <a16:creationId xmlns:a16="http://schemas.microsoft.com/office/drawing/2014/main" id="{9CCA351D-F7A2-443E-AD9E-83230D62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31" y="1774090"/>
              <a:ext cx="2882033" cy="1441017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F1E14DF2-2C28-40A6-8949-CA012B7DE8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如何贴纹理</a:t>
            </a:r>
          </a:p>
        </p:txBody>
      </p:sp>
      <p:sp>
        <p:nvSpPr>
          <p:cNvPr id="77826" name="AutoShape 2" descr="http://t10.baidu.com/it/u=3766553733,2402135393&amp;fm=175&amp;s=BF304F81800366FEDC8281DE030090B3&amp;w=640&amp;h=640&amp;img.JPE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828" name="AutoShape 4" descr="http://t10.baidu.com/it/u=3766553733,2402135393&amp;fm=175&amp;s=BF304F81800366FEDC8281DE030090B3&amp;w=640&amp;h=640&amp;img.JPE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830" name="AutoShape 6" descr="http://t10.baidu.com/it/u=3766553733,2402135393&amp;fm=175&amp;s=BF304F81800366FEDC8281DE030090B3&amp;w=640&amp;h=640&amp;img.JPE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78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2263" y="2088841"/>
            <a:ext cx="3648075" cy="344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1932" y="2088841"/>
            <a:ext cx="550874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8CE1ACD-0FC6-4D4A-A1B6-603E7F1C99D2}"/>
              </a:ext>
            </a:extLst>
          </p:cNvPr>
          <p:cNvCxnSpPr/>
          <p:nvPr/>
        </p:nvCxnSpPr>
        <p:spPr>
          <a:xfrm>
            <a:off x="5118265" y="3753099"/>
            <a:ext cx="5343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D8F7BB78-AEB6-405F-B7D8-55123076F3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纹理贴图的形式化描述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从模型表面</a:t>
            </a:r>
            <a:r>
              <a:rPr lang="en-US" altLang="zh-CN" i="1" dirty="0"/>
              <a:t>S</a:t>
            </a:r>
            <a:r>
              <a:rPr lang="zh-CN" altLang="en-US" dirty="0"/>
              <a:t>到二维参数域</a:t>
            </a:r>
            <a:r>
              <a:rPr lang="en-US" altLang="zh-CN" i="1" dirty="0"/>
              <a:t>U</a:t>
            </a:r>
            <a:r>
              <a:rPr lang="zh-CN" altLang="en-US" dirty="0"/>
              <a:t>的映射函数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给定模型表面</a:t>
            </a:r>
            <a:r>
              <a:rPr lang="en-US" altLang="zh-CN" i="1" dirty="0"/>
              <a:t>S</a:t>
            </a:r>
            <a:r>
              <a:rPr lang="zh-CN" altLang="en-US" dirty="0"/>
              <a:t>上任一点</a:t>
            </a:r>
            <a:r>
              <a:rPr lang="en-US" altLang="zh-CN" i="1" dirty="0"/>
              <a:t>p</a:t>
            </a:r>
            <a:r>
              <a:rPr lang="zh-CN" altLang="en-US" dirty="0"/>
              <a:t>，均有</a:t>
            </a:r>
            <a:r>
              <a:rPr lang="en-US" altLang="zh-CN" i="1" dirty="0"/>
              <a:t>f(p)</a:t>
            </a:r>
            <a:r>
              <a:rPr lang="zh-CN" altLang="en-US" dirty="0"/>
              <a:t>属于</a:t>
            </a:r>
            <a:r>
              <a:rPr lang="en-US" altLang="zh-CN" i="1" dirty="0"/>
              <a:t>U</a:t>
            </a:r>
          </a:p>
          <a:p>
            <a:r>
              <a:rPr lang="zh-CN" altLang="en-US" dirty="0"/>
              <a:t>这个映射称为纹理映射</a:t>
            </a:r>
            <a:endParaRPr lang="en-US" altLang="zh-CN" dirty="0"/>
          </a:p>
          <a:p>
            <a:r>
              <a:rPr lang="en-US" altLang="zh-CN" i="1" dirty="0"/>
              <a:t>S</a:t>
            </a:r>
            <a:r>
              <a:rPr lang="zh-CN" altLang="en-US" dirty="0"/>
              <a:t>上的顶点在</a:t>
            </a:r>
            <a:r>
              <a:rPr lang="en-US" altLang="zh-CN" i="1" dirty="0"/>
              <a:t>U</a:t>
            </a:r>
            <a:r>
              <a:rPr lang="zh-CN" altLang="en-US" dirty="0"/>
              <a:t>中的坐标称为纹理坐标</a:t>
            </a:r>
            <a:endParaRPr lang="en-US" altLang="zh-CN" dirty="0"/>
          </a:p>
          <a:p>
            <a:r>
              <a:rPr lang="zh-CN" altLang="en-US" dirty="0">
                <a:solidFill>
                  <a:schemeClr val="accent2"/>
                </a:solidFill>
              </a:rPr>
              <a:t>纹理图像与参数域</a:t>
            </a:r>
            <a:r>
              <a:rPr lang="en-US" altLang="zh-CN" i="1" dirty="0">
                <a:solidFill>
                  <a:schemeClr val="accent2"/>
                </a:solidFill>
              </a:rPr>
              <a:t>U</a:t>
            </a:r>
            <a:r>
              <a:rPr lang="zh-CN" altLang="en-US" dirty="0">
                <a:solidFill>
                  <a:schemeClr val="accent2"/>
                </a:solidFill>
              </a:rPr>
              <a:t>之间存在自然的映射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0268BB3-6CED-498C-A529-CC7851CB2C81}"/>
                  </a:ext>
                </a:extLst>
              </p:cNvPr>
              <p:cNvSpPr txBox="1"/>
              <p:nvPr/>
            </p:nvSpPr>
            <p:spPr>
              <a:xfrm>
                <a:off x="4509654" y="2496787"/>
                <a:ext cx="222060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CN" altLang="en-US" sz="4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0268BB3-6CED-498C-A529-CC7851CB2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54" y="2496787"/>
                <a:ext cx="2220608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73021E7-93CA-4F99-8B67-71AE0DE638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err="1"/>
              <a:t>TexCoords</a:t>
            </a:r>
            <a:r>
              <a:rPr lang="en-US" altLang="zh-CN" b="1" dirty="0"/>
              <a:t> </a:t>
            </a:r>
            <a:r>
              <a:rPr lang="zh-CN" altLang="en-US" b="1" dirty="0"/>
              <a:t>纹理坐标</a:t>
            </a:r>
            <a:endParaRPr lang="en-US" altLang="zh-CN" b="1" dirty="0"/>
          </a:p>
        </p:txBody>
      </p:sp>
      <p:pic>
        <p:nvPicPr>
          <p:cNvPr id="4101" name="Picture 8" descr="earth.tif"/>
          <p:cNvPicPr>
            <a:picLocks/>
          </p:cNvPicPr>
          <p:nvPr/>
        </p:nvPicPr>
        <p:blipFill>
          <a:blip r:embed="rId3" cstate="print"/>
          <a:srcRect l="52083"/>
          <a:stretch>
            <a:fillRect/>
          </a:stretch>
        </p:blipFill>
        <p:spPr bwMode="auto">
          <a:xfrm>
            <a:off x="2438400" y="1981200"/>
            <a:ext cx="1752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02" name="Straight Arrow Connector 10"/>
          <p:cNvCxnSpPr>
            <a:cxnSpLocks noChangeShapeType="1"/>
          </p:cNvCxnSpPr>
          <p:nvPr/>
        </p:nvCxnSpPr>
        <p:spPr bwMode="auto">
          <a:xfrm>
            <a:off x="2438400" y="5791200"/>
            <a:ext cx="3657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03" name="TextBox 11"/>
          <p:cNvSpPr txBox="1">
            <a:spLocks noChangeArrowheads="1"/>
          </p:cNvSpPr>
          <p:nvPr/>
        </p:nvSpPr>
        <p:spPr bwMode="auto">
          <a:xfrm>
            <a:off x="4114800" y="5791200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i="1">
                <a:latin typeface="Times New Roman" pitchFamily="18" charset="0"/>
              </a:rPr>
              <a:t>u</a:t>
            </a:r>
          </a:p>
        </p:txBody>
      </p:sp>
      <p:cxnSp>
        <p:nvCxnSpPr>
          <p:cNvPr id="4104" name="Straight Arrow Connector 12"/>
          <p:cNvCxnSpPr>
            <a:cxnSpLocks noChangeShapeType="1"/>
          </p:cNvCxnSpPr>
          <p:nvPr/>
        </p:nvCxnSpPr>
        <p:spPr bwMode="auto">
          <a:xfrm rot="5400000" flipH="1" flipV="1">
            <a:off x="494507" y="3772695"/>
            <a:ext cx="35814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05" name="TextBox 14"/>
          <p:cNvSpPr txBox="1">
            <a:spLocks noChangeArrowheads="1"/>
          </p:cNvSpPr>
          <p:nvPr/>
        </p:nvSpPr>
        <p:spPr bwMode="auto">
          <a:xfrm>
            <a:off x="1985964" y="36687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i="1">
                <a:latin typeface="Times New Roman" pitchFamily="18" charset="0"/>
              </a:rPr>
              <a:t>v</a:t>
            </a:r>
          </a:p>
        </p:txBody>
      </p:sp>
      <p:sp>
        <p:nvSpPr>
          <p:cNvPr id="4106" name="TextBox 15"/>
          <p:cNvSpPr txBox="1">
            <a:spLocks noChangeArrowheads="1"/>
          </p:cNvSpPr>
          <p:nvPr/>
        </p:nvSpPr>
        <p:spPr bwMode="auto">
          <a:xfrm>
            <a:off x="2286000" y="5791200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0</a:t>
            </a:r>
          </a:p>
        </p:txBody>
      </p:sp>
      <p:sp>
        <p:nvSpPr>
          <p:cNvPr id="4107" name="TextBox 18"/>
          <p:cNvSpPr txBox="1">
            <a:spLocks noChangeArrowheads="1"/>
          </p:cNvSpPr>
          <p:nvPr/>
        </p:nvSpPr>
        <p:spPr bwMode="auto">
          <a:xfrm>
            <a:off x="5948364" y="5791200"/>
            <a:ext cx="30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1</a:t>
            </a:r>
          </a:p>
        </p:txBody>
      </p:sp>
      <p:sp>
        <p:nvSpPr>
          <p:cNvPr id="4108" name="TextBox 20"/>
          <p:cNvSpPr txBox="1">
            <a:spLocks noChangeArrowheads="1"/>
          </p:cNvSpPr>
          <p:nvPr/>
        </p:nvSpPr>
        <p:spPr bwMode="auto">
          <a:xfrm>
            <a:off x="1981200" y="5345114"/>
            <a:ext cx="30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0</a:t>
            </a:r>
          </a:p>
        </p:txBody>
      </p:sp>
      <p:sp>
        <p:nvSpPr>
          <p:cNvPr id="4109" name="TextBox 21"/>
          <p:cNvSpPr txBox="1">
            <a:spLocks noChangeArrowheads="1"/>
          </p:cNvSpPr>
          <p:nvPr/>
        </p:nvSpPr>
        <p:spPr bwMode="auto">
          <a:xfrm>
            <a:off x="1985964" y="1828800"/>
            <a:ext cx="30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467600" y="3962400"/>
            <a:ext cx="2842358" cy="2808197"/>
            <a:chOff x="5791200" y="152400"/>
            <a:chExt cx="3105150" cy="3048000"/>
          </a:xfrm>
        </p:grpSpPr>
        <p:pic>
          <p:nvPicPr>
            <p:cNvPr id="4099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22243" t="22099" r="23235" b="18233"/>
            <a:stretch>
              <a:fillRect/>
            </a:stretch>
          </p:blipFill>
          <p:spPr bwMode="auto">
            <a:xfrm>
              <a:off x="5791200" y="152400"/>
              <a:ext cx="3105150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1" name="Freeform 23"/>
            <p:cNvSpPr>
              <a:spLocks noChangeArrowheads="1"/>
            </p:cNvSpPr>
            <p:nvPr/>
          </p:nvSpPr>
          <p:spPr bwMode="auto">
            <a:xfrm>
              <a:off x="6248400" y="1136650"/>
              <a:ext cx="923925" cy="844550"/>
            </a:xfrm>
            <a:custGeom>
              <a:avLst/>
              <a:gdLst>
                <a:gd name="T0" fmla="*/ 0 w 924448"/>
                <a:gd name="T1" fmla="*/ 493509 h 844062"/>
                <a:gd name="T2" fmla="*/ 922358 w 924448"/>
                <a:gd name="T3" fmla="*/ 846016 h 844062"/>
                <a:gd name="T4" fmla="*/ 290742 w 924448"/>
                <a:gd name="T5" fmla="*/ 0 h 844062"/>
                <a:gd name="T6" fmla="*/ 0 w 924448"/>
                <a:gd name="T7" fmla="*/ 493509 h 8440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4448"/>
                <a:gd name="T13" fmla="*/ 0 h 844062"/>
                <a:gd name="T14" fmla="*/ 924448 w 924448"/>
                <a:gd name="T15" fmla="*/ 844062 h 8440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4448" h="844062">
                  <a:moveTo>
                    <a:pt x="0" y="492369"/>
                  </a:moveTo>
                  <a:lnTo>
                    <a:pt x="924448" y="844062"/>
                  </a:lnTo>
                  <a:lnTo>
                    <a:pt x="291402" y="0"/>
                  </a:lnTo>
                  <a:lnTo>
                    <a:pt x="0" y="492369"/>
                  </a:lnTo>
                  <a:close/>
                </a:path>
              </a:pathLst>
            </a:custGeom>
            <a:noFill/>
            <a:ln w="381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112" name="Isosceles Triangle 24"/>
          <p:cNvSpPr>
            <a:spLocks noChangeArrowheads="1"/>
          </p:cNvSpPr>
          <p:nvPr/>
        </p:nvSpPr>
        <p:spPr bwMode="auto">
          <a:xfrm>
            <a:off x="2743200" y="2971800"/>
            <a:ext cx="457200" cy="533400"/>
          </a:xfrm>
          <a:prstGeom prst="triangle">
            <a:avLst>
              <a:gd name="adj" fmla="val 0"/>
            </a:avLst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zh-CN">
              <a:solidFill>
                <a:schemeClr val="accent2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566708" y="1143001"/>
            <a:ext cx="2720293" cy="2790645"/>
            <a:chOff x="5867400" y="3295650"/>
            <a:chExt cx="2971800" cy="3028950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24226" t="21271" r="24226" b="20166"/>
            <a:stretch>
              <a:fillRect/>
            </a:stretch>
          </p:blipFill>
          <p:spPr bwMode="auto">
            <a:xfrm>
              <a:off x="5867400" y="3295650"/>
              <a:ext cx="2971800" cy="302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0" name="Freeform 22"/>
            <p:cNvSpPr>
              <a:spLocks noChangeArrowheads="1"/>
            </p:cNvSpPr>
            <p:nvPr/>
          </p:nvSpPr>
          <p:spPr bwMode="auto">
            <a:xfrm>
              <a:off x="6399582" y="4279995"/>
              <a:ext cx="923925" cy="842962"/>
            </a:xfrm>
            <a:custGeom>
              <a:avLst/>
              <a:gdLst>
                <a:gd name="T0" fmla="*/ 0 w 924448"/>
                <a:gd name="T1" fmla="*/ 489807 h 844062"/>
                <a:gd name="T2" fmla="*/ 922358 w 924448"/>
                <a:gd name="T3" fmla="*/ 839670 h 844062"/>
                <a:gd name="T4" fmla="*/ 290742 w 924448"/>
                <a:gd name="T5" fmla="*/ 0 h 844062"/>
                <a:gd name="T6" fmla="*/ 0 w 924448"/>
                <a:gd name="T7" fmla="*/ 489807 h 8440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4448"/>
                <a:gd name="T13" fmla="*/ 0 h 844062"/>
                <a:gd name="T14" fmla="*/ 924448 w 924448"/>
                <a:gd name="T15" fmla="*/ 844062 h 8440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4448" h="844062">
                  <a:moveTo>
                    <a:pt x="0" y="492369"/>
                  </a:moveTo>
                  <a:lnTo>
                    <a:pt x="924448" y="844062"/>
                  </a:lnTo>
                  <a:lnTo>
                    <a:pt x="291402" y="0"/>
                  </a:lnTo>
                  <a:lnTo>
                    <a:pt x="0" y="492369"/>
                  </a:lnTo>
                  <a:close/>
                </a:path>
              </a:pathLst>
            </a:custGeom>
            <a:noFill/>
            <a:ln w="381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113" name="TextBox 25"/>
            <p:cNvSpPr txBox="1">
              <a:spLocks noChangeArrowheads="1"/>
            </p:cNvSpPr>
            <p:nvPr/>
          </p:nvSpPr>
          <p:spPr bwMode="auto">
            <a:xfrm>
              <a:off x="7280275" y="4953000"/>
              <a:ext cx="674566" cy="33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Times New Roman" pitchFamily="18" charset="0"/>
                </a:rPr>
                <a:t>(.2,.6)</a:t>
              </a:r>
            </a:p>
          </p:txBody>
        </p:sp>
        <p:sp>
          <p:nvSpPr>
            <p:cNvPr id="4114" name="TextBox 26"/>
            <p:cNvSpPr txBox="1">
              <a:spLocks noChangeArrowheads="1"/>
            </p:cNvSpPr>
            <p:nvPr/>
          </p:nvSpPr>
          <p:spPr bwMode="auto">
            <a:xfrm rot="1284449">
              <a:off x="6135749" y="4788353"/>
              <a:ext cx="674566" cy="33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chemeClr val="accent2"/>
                  </a:solidFill>
                  <a:latin typeface="Times New Roman" pitchFamily="18" charset="0"/>
                </a:rPr>
                <a:t>(.1,.6)</a:t>
              </a:r>
            </a:p>
          </p:txBody>
        </p:sp>
        <p:sp>
          <p:nvSpPr>
            <p:cNvPr id="4115" name="TextBox 27"/>
            <p:cNvSpPr txBox="1">
              <a:spLocks noChangeArrowheads="1"/>
            </p:cNvSpPr>
            <p:nvPr/>
          </p:nvSpPr>
          <p:spPr bwMode="auto">
            <a:xfrm>
              <a:off x="6477000" y="3962400"/>
              <a:ext cx="674566" cy="33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chemeClr val="accent2"/>
                  </a:solidFill>
                  <a:latin typeface="Times New Roman" pitchFamily="18" charset="0"/>
                </a:rPr>
                <a:t>(.1,.7)</a:t>
              </a:r>
            </a:p>
          </p:txBody>
        </p:sp>
      </p:grpSp>
      <p:cxnSp>
        <p:nvCxnSpPr>
          <p:cNvPr id="4116" name="Straight Connector 29"/>
          <p:cNvCxnSpPr>
            <a:cxnSpLocks noChangeShapeType="1"/>
          </p:cNvCxnSpPr>
          <p:nvPr/>
        </p:nvCxnSpPr>
        <p:spPr bwMode="auto">
          <a:xfrm rot="5400000" flipH="1" flipV="1">
            <a:off x="2742407" y="5791995"/>
            <a:ext cx="1524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7" name="Straight Connector 30"/>
          <p:cNvCxnSpPr>
            <a:cxnSpLocks noChangeShapeType="1"/>
          </p:cNvCxnSpPr>
          <p:nvPr/>
        </p:nvCxnSpPr>
        <p:spPr bwMode="auto">
          <a:xfrm rot="5400000" flipH="1" flipV="1">
            <a:off x="3123407" y="5790407"/>
            <a:ext cx="1524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118" name="TextBox 31"/>
          <p:cNvSpPr txBox="1">
            <a:spLocks noChangeArrowheads="1"/>
          </p:cNvSpPr>
          <p:nvPr/>
        </p:nvSpPr>
        <p:spPr bwMode="auto">
          <a:xfrm>
            <a:off x="2667000" y="5867401"/>
            <a:ext cx="3190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itchFamily="18" charset="0"/>
              </a:rPr>
              <a:t>.1</a:t>
            </a:r>
          </a:p>
        </p:txBody>
      </p:sp>
      <p:sp>
        <p:nvSpPr>
          <p:cNvPr id="4119" name="TextBox 32"/>
          <p:cNvSpPr txBox="1">
            <a:spLocks noChangeArrowheads="1"/>
          </p:cNvSpPr>
          <p:nvPr/>
        </p:nvSpPr>
        <p:spPr bwMode="auto">
          <a:xfrm>
            <a:off x="3033714" y="5867401"/>
            <a:ext cx="319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itchFamily="18" charset="0"/>
              </a:rPr>
              <a:t>.2</a:t>
            </a:r>
          </a:p>
        </p:txBody>
      </p:sp>
      <p:cxnSp>
        <p:nvCxnSpPr>
          <p:cNvPr id="4120" name="Straight Connector 34"/>
          <p:cNvCxnSpPr>
            <a:cxnSpLocks noChangeShapeType="1"/>
          </p:cNvCxnSpPr>
          <p:nvPr/>
        </p:nvCxnSpPr>
        <p:spPr bwMode="auto">
          <a:xfrm rot="10800000">
            <a:off x="2209800" y="35052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1" name="Straight Connector 35"/>
          <p:cNvCxnSpPr>
            <a:cxnSpLocks noChangeShapeType="1"/>
          </p:cNvCxnSpPr>
          <p:nvPr/>
        </p:nvCxnSpPr>
        <p:spPr bwMode="auto">
          <a:xfrm rot="10800000">
            <a:off x="2209800" y="29718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122" name="TextBox 36"/>
          <p:cNvSpPr txBox="1">
            <a:spLocks noChangeArrowheads="1"/>
          </p:cNvSpPr>
          <p:nvPr/>
        </p:nvSpPr>
        <p:spPr bwMode="auto">
          <a:xfrm>
            <a:off x="1890714" y="3352801"/>
            <a:ext cx="319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itchFamily="18" charset="0"/>
              </a:rPr>
              <a:t>.6</a:t>
            </a:r>
          </a:p>
        </p:txBody>
      </p:sp>
      <p:sp>
        <p:nvSpPr>
          <p:cNvPr id="4123" name="TextBox 37"/>
          <p:cNvSpPr txBox="1">
            <a:spLocks noChangeArrowheads="1"/>
          </p:cNvSpPr>
          <p:nvPr/>
        </p:nvSpPr>
        <p:spPr bwMode="auto">
          <a:xfrm>
            <a:off x="1905000" y="2819401"/>
            <a:ext cx="3190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itchFamily="18" charset="0"/>
              </a:rPr>
              <a:t>.7</a:t>
            </a:r>
          </a:p>
        </p:txBody>
      </p:sp>
      <p:pic>
        <p:nvPicPr>
          <p:cNvPr id="4124" name="Picture 38" descr="earth.tif"/>
          <p:cNvPicPr>
            <a:picLocks/>
          </p:cNvPicPr>
          <p:nvPr/>
        </p:nvPicPr>
        <p:blipFill>
          <a:blip r:embed="rId3" cstate="print"/>
          <a:srcRect r="47917"/>
          <a:stretch>
            <a:fillRect/>
          </a:stretch>
        </p:blipFill>
        <p:spPr bwMode="auto">
          <a:xfrm>
            <a:off x="4191000" y="1981200"/>
            <a:ext cx="1905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631DE45-A3A6-4D51-AC90-695A79EB98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纹理坐标插值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重心坐标插值（硬件）</a:t>
            </a:r>
            <a:endParaRPr lang="en-US" altLang="zh-CN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思考：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GPU</a:t>
            </a:r>
            <a:r>
              <a:rPr lang="zh-CN" altLang="en-US" dirty="0"/>
              <a:t>在</a:t>
            </a:r>
            <a:r>
              <a:rPr lang="zh-CN" altLang="en-US" dirty="0">
                <a:solidFill>
                  <a:schemeClr val="accent2"/>
                </a:solidFill>
              </a:rPr>
              <a:t>何处何时</a:t>
            </a:r>
            <a:r>
              <a:rPr lang="zh-CN" altLang="en-US" dirty="0"/>
              <a:t>对此进行插值</a:t>
            </a:r>
            <a:r>
              <a:rPr lang="en-US" altLang="zh-CN" dirty="0"/>
              <a:t>?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3185" y="1766248"/>
            <a:ext cx="5614988" cy="414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FE321C-6A5D-488E-BA8D-066425EA8D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纹理坐标插值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5539" y="3753560"/>
            <a:ext cx="4228636" cy="19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DD0E58-55C4-470C-84DE-393362D154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20"/>
          <a:stretch/>
        </p:blipFill>
        <p:spPr>
          <a:xfrm>
            <a:off x="8406386" y="1107281"/>
            <a:ext cx="1926942" cy="19974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5FEA09-8317-4C7F-A498-08F580B5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47945" cy="466725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GPU</a:t>
            </a:r>
            <a:r>
              <a:rPr lang="zh-CN" altLang="en-US" dirty="0"/>
              <a:t>在</a:t>
            </a:r>
            <a:r>
              <a:rPr lang="zh-CN" altLang="en-US" dirty="0">
                <a:solidFill>
                  <a:schemeClr val="accent2"/>
                </a:solidFill>
              </a:rPr>
              <a:t>进入</a:t>
            </a:r>
            <a:r>
              <a:rPr lang="en-US" altLang="zh-CN" dirty="0">
                <a:solidFill>
                  <a:schemeClr val="accent2"/>
                </a:solidFill>
              </a:rPr>
              <a:t>fragment shader</a:t>
            </a:r>
            <a:r>
              <a:rPr lang="zh-CN" altLang="en-US" dirty="0">
                <a:solidFill>
                  <a:schemeClr val="accent2"/>
                </a:solidFill>
              </a:rPr>
              <a:t>前</a:t>
            </a:r>
            <a:r>
              <a:rPr lang="zh-CN" altLang="en-US" dirty="0"/>
              <a:t>进行插值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>
                <a:solidFill>
                  <a:schemeClr val="accent2"/>
                </a:solidFill>
              </a:rPr>
              <a:t>fragment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片元</a:t>
            </a:r>
            <a:r>
              <a:rPr lang="en-US" altLang="zh-CN" dirty="0"/>
              <a:t>) </a:t>
            </a:r>
            <a:r>
              <a:rPr lang="zh-CN" altLang="en-US" dirty="0"/>
              <a:t>为单位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插值的不仅仅是纹理坐标</a:t>
            </a:r>
            <a:endParaRPr lang="en-US" altLang="zh-CN" dirty="0"/>
          </a:p>
          <a:p>
            <a:pPr lvl="1"/>
            <a:r>
              <a:rPr lang="en-US" altLang="zh-CN" dirty="0"/>
              <a:t>Pos</a:t>
            </a:r>
          </a:p>
          <a:p>
            <a:pPr lvl="1"/>
            <a:r>
              <a:rPr lang="en-US" altLang="zh-CN" dirty="0"/>
              <a:t>Normal (</a:t>
            </a:r>
            <a:r>
              <a:rPr lang="zh-CN" altLang="en-US" dirty="0"/>
              <a:t>法线）</a:t>
            </a:r>
            <a:endParaRPr lang="en-US" altLang="zh-CN" dirty="0"/>
          </a:p>
          <a:p>
            <a:pPr lvl="1"/>
            <a:r>
              <a:rPr lang="en-US" altLang="zh-CN" dirty="0" err="1"/>
              <a:t>TexCoords</a:t>
            </a:r>
            <a:r>
              <a:rPr lang="en-US" altLang="zh-CN" dirty="0"/>
              <a:t> (</a:t>
            </a:r>
            <a:r>
              <a:rPr lang="zh-CN" altLang="en-US" dirty="0"/>
              <a:t>纹理坐标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…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但要注意，并没有任何颜色参与直接插值，因为还</a:t>
            </a:r>
            <a:r>
              <a:rPr lang="zh-CN" altLang="en-US" dirty="0">
                <a:solidFill>
                  <a:schemeClr val="accent2"/>
                </a:solidFill>
              </a:rPr>
              <a:t>没有着色</a:t>
            </a:r>
            <a:r>
              <a:rPr lang="en-US" altLang="zh-CN" dirty="0"/>
              <a:t>(shading)</a:t>
            </a:r>
            <a:r>
              <a:rPr lang="zh-CN" altLang="en-US" dirty="0"/>
              <a:t>！</a:t>
            </a:r>
            <a:endParaRPr lang="en-US" altLang="zh-CN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D1674B4-3553-4883-914A-7EC8ACE7EB0E}"/>
              </a:ext>
            </a:extLst>
          </p:cNvPr>
          <p:cNvCxnSpPr>
            <a:cxnSpLocks/>
          </p:cNvCxnSpPr>
          <p:nvPr/>
        </p:nvCxnSpPr>
        <p:spPr>
          <a:xfrm flipH="1">
            <a:off x="9519856" y="2360579"/>
            <a:ext cx="97557" cy="1305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441CD7E6-B729-425A-B10E-CD7619F277FD}"/>
              </a:ext>
            </a:extLst>
          </p:cNvPr>
          <p:cNvSpPr/>
          <p:nvPr/>
        </p:nvSpPr>
        <p:spPr>
          <a:xfrm>
            <a:off x="9519856" y="2251629"/>
            <a:ext cx="195114" cy="19511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DEDFFB3-E59D-46E2-8DC4-79BDD0302F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如何指定纹理坐标？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二维</a:t>
            </a:r>
            <a:r>
              <a:rPr lang="zh-CN" altLang="en-US" dirty="0">
                <a:solidFill>
                  <a:schemeClr val="accent2"/>
                </a:solidFill>
              </a:rPr>
              <a:t>平面</a:t>
            </a:r>
            <a:r>
              <a:rPr lang="zh-CN" altLang="en-US" dirty="0"/>
              <a:t>到二维</a:t>
            </a:r>
            <a:r>
              <a:rPr lang="zh-CN" altLang="en-US" dirty="0">
                <a:solidFill>
                  <a:schemeClr val="accent2"/>
                </a:solidFill>
              </a:rPr>
              <a:t>参数域</a:t>
            </a:r>
            <a:r>
              <a:rPr lang="zh-CN" altLang="en-US" dirty="0"/>
              <a:t>的映射</a:t>
            </a:r>
            <a:endParaRPr lang="en-US" altLang="zh-CN" dirty="0"/>
          </a:p>
          <a:p>
            <a:pPr lvl="1"/>
            <a:r>
              <a:rPr lang="zh-CN" altLang="en-US" dirty="0"/>
              <a:t>自然的映射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09152" y="3336818"/>
            <a:ext cx="6211730" cy="2454381"/>
            <a:chOff x="381000" y="2647950"/>
            <a:chExt cx="5207021" cy="205740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866775" y="2800350"/>
              <a:ext cx="0" cy="1507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5400000" flipV="1">
              <a:off x="1768144" y="3781663"/>
              <a:ext cx="0" cy="15087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57200" y="26479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22524" y="433601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x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800" y="31051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76400" y="31051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800" y="37147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76400" y="37147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800" y="3105150"/>
              <a:ext cx="12192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636605" y="367665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00200" y="3333750"/>
              <a:ext cx="765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(w, h)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" y="4248150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(0, 0)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3505200" y="3333750"/>
              <a:ext cx="0" cy="914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5400000" flipV="1">
              <a:off x="4191000" y="3943350"/>
              <a:ext cx="0" cy="914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63194" y="316452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48200" y="418317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45787" y="4200000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(0, 0)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57600" y="3392498"/>
              <a:ext cx="8382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02467" y="3040170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(1.0, 1.0)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219200" y="3840270"/>
              <a:ext cx="45720" cy="45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219200" y="3231840"/>
              <a:ext cx="45720" cy="45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871800" y="3570390"/>
              <a:ext cx="45720" cy="45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endCxn id="26" idx="6"/>
            </p:cNvCxnSpPr>
            <p:nvPr/>
          </p:nvCxnSpPr>
          <p:spPr>
            <a:xfrm>
              <a:off x="1242060" y="3254700"/>
              <a:ext cx="2675460" cy="3385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6" idx="6"/>
            </p:cNvCxnSpPr>
            <p:nvPr/>
          </p:nvCxnSpPr>
          <p:spPr>
            <a:xfrm flipV="1">
              <a:off x="1242060" y="3593250"/>
              <a:ext cx="2675460" cy="26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64A10CC5-12D3-49B0-BC9E-01147B6D7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圆柱面</a:t>
            </a:r>
          </a:p>
        </p:txBody>
      </p:sp>
      <p:grpSp>
        <p:nvGrpSpPr>
          <p:cNvPr id="111" name="Group 3">
            <a:extLst>
              <a:ext uri="{FF2B5EF4-FFF2-40B4-BE49-F238E27FC236}">
                <a16:creationId xmlns:a16="http://schemas.microsoft.com/office/drawing/2014/main" id="{00EB8B4C-83DC-4571-A9A2-06E0F8130B51}"/>
              </a:ext>
            </a:extLst>
          </p:cNvPr>
          <p:cNvGrpSpPr/>
          <p:nvPr/>
        </p:nvGrpSpPr>
        <p:grpSpPr>
          <a:xfrm>
            <a:off x="2183642" y="1546125"/>
            <a:ext cx="5105400" cy="1876058"/>
            <a:chOff x="1698982" y="2536726"/>
            <a:chExt cx="3410032" cy="1217753"/>
          </a:xfrm>
          <a:solidFill>
            <a:schemeClr val="tx1"/>
          </a:solidFill>
        </p:grpSpPr>
        <p:grpSp>
          <p:nvGrpSpPr>
            <p:cNvPr id="112" name="Group 12">
              <a:extLst>
                <a:ext uri="{FF2B5EF4-FFF2-40B4-BE49-F238E27FC236}">
                  <a16:creationId xmlns:a16="http://schemas.microsoft.com/office/drawing/2014/main" id="{7ABDE015-1602-4BBE-9712-58F89DBC7912}"/>
                </a:ext>
              </a:extLst>
            </p:cNvPr>
            <p:cNvGrpSpPr/>
            <p:nvPr/>
          </p:nvGrpSpPr>
          <p:grpSpPr>
            <a:xfrm>
              <a:off x="3168775" y="2667099"/>
              <a:ext cx="1940239" cy="1087380"/>
              <a:chOff x="3168775" y="2854523"/>
              <a:chExt cx="1940239" cy="1087380"/>
            </a:xfrm>
            <a:grpFill/>
          </p:grpSpPr>
          <p:sp>
            <p:nvSpPr>
              <p:cNvPr id="116" name="AutoShape 11">
                <a:extLst>
                  <a:ext uri="{FF2B5EF4-FFF2-40B4-BE49-F238E27FC236}">
                    <a16:creationId xmlns:a16="http://schemas.microsoft.com/office/drawing/2014/main" id="{D8910DB4-B8B2-4391-861C-9507F6AC2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739" y="3128088"/>
                <a:ext cx="510461" cy="510461"/>
              </a:xfrm>
              <a:prstGeom prst="flowChartProcess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17" name="Line 12">
                <a:extLst>
                  <a:ext uri="{FF2B5EF4-FFF2-40B4-BE49-F238E27FC236}">
                    <a16:creationId xmlns:a16="http://schemas.microsoft.com/office/drawing/2014/main" id="{A54B992D-D2F6-4275-AB2D-C3AE79D5A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0541" y="2990751"/>
                <a:ext cx="0" cy="66381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18" name="Line 13">
                <a:extLst>
                  <a:ext uri="{FF2B5EF4-FFF2-40B4-BE49-F238E27FC236}">
                    <a16:creationId xmlns:a16="http://schemas.microsoft.com/office/drawing/2014/main" id="{825674C4-C0B3-44B8-A510-D9C3A27C4E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73823" y="3716441"/>
                <a:ext cx="669854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 Box 15">
                    <a:extLst>
                      <a:ext uri="{FF2B5EF4-FFF2-40B4-BE49-F238E27FC236}">
                        <a16:creationId xmlns:a16="http://schemas.microsoft.com/office/drawing/2014/main" id="{8798228F-5539-4565-961F-7E658C16C3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78146" y="3695682"/>
                    <a:ext cx="144008" cy="24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400" b="0" i="0" u="none" strike="noStrike" kern="0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  <a:latin typeface="Cambria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9" name="Text Box 15">
                    <a:extLst>
                      <a:ext uri="{FF2B5EF4-FFF2-40B4-BE49-F238E27FC236}">
                        <a16:creationId xmlns:a16="http://schemas.microsoft.com/office/drawing/2014/main" id="{8798228F-5539-4565-961F-7E658C16C3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78146" y="3695682"/>
                    <a:ext cx="144008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1111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 Box 15">
                    <a:extLst>
                      <a:ext uri="{FF2B5EF4-FFF2-40B4-BE49-F238E27FC236}">
                        <a16:creationId xmlns:a16="http://schemas.microsoft.com/office/drawing/2014/main" id="{624815B8-DA68-472E-B17A-FB4569AFE9B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87005" y="3053826"/>
                    <a:ext cx="144008" cy="24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400" b="0" i="0" u="none" strike="noStrike" kern="0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  <a:latin typeface="Cambria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 Box 15">
                    <a:extLst>
                      <a:ext uri="{FF2B5EF4-FFF2-40B4-BE49-F238E27FC236}">
                        <a16:creationId xmlns:a16="http://schemas.microsoft.com/office/drawing/2014/main" id="{624815B8-DA68-472E-B17A-FB4569AFE9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87005" y="3053826"/>
                    <a:ext cx="144008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8333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Oval 13">
                <a:extLst>
                  <a:ext uri="{FF2B5EF4-FFF2-40B4-BE49-F238E27FC236}">
                    <a16:creationId xmlns:a16="http://schemas.microsoft.com/office/drawing/2014/main" id="{3C8009A9-B893-4099-82C6-46633E3534E0}"/>
                  </a:ext>
                </a:extLst>
              </p:cNvPr>
              <p:cNvSpPr/>
              <p:nvPr/>
            </p:nvSpPr>
            <p:spPr>
              <a:xfrm>
                <a:off x="3841829" y="3488055"/>
                <a:ext cx="74295" cy="74295"/>
              </a:xfrm>
              <a:prstGeom prst="ellipse">
                <a:avLst/>
              </a:prstGeom>
              <a:grpFill/>
              <a:ln w="25400" cap="flat" cmpd="sng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" name="Text Box 14">
                <a:extLst>
                  <a:ext uri="{FF2B5EF4-FFF2-40B4-BE49-F238E27FC236}">
                    <a16:creationId xmlns:a16="http://schemas.microsoft.com/office/drawing/2014/main" id="{259E0074-8CC8-4F0A-8035-CA5DB7C25B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8775" y="3659289"/>
                <a:ext cx="625346" cy="1997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" pitchFamily="18" charset="0"/>
                  </a:rPr>
                  <a:t>(0.0, 0.0)</a:t>
                </a:r>
              </a:p>
            </p:txBody>
          </p:sp>
          <p:sp>
            <p:nvSpPr>
              <p:cNvPr id="123" name="Text Box 10">
                <a:extLst>
                  <a:ext uri="{FF2B5EF4-FFF2-40B4-BE49-F238E27FC236}">
                    <a16:creationId xmlns:a16="http://schemas.microsoft.com/office/drawing/2014/main" id="{10FA99AC-4658-4E62-8933-3E19A7F08B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9575" y="2854523"/>
                <a:ext cx="889439" cy="30777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itchFamily="18" charset="0"/>
                  </a:rPr>
                  <a:t>(1.0, 1.0)</a:t>
                </a:r>
              </a:p>
            </p:txBody>
          </p:sp>
        </p:grpSp>
        <p:sp>
          <p:nvSpPr>
            <p:cNvPr id="113" name="AutoShape 8">
              <a:extLst>
                <a:ext uri="{FF2B5EF4-FFF2-40B4-BE49-F238E27FC236}">
                  <a16:creationId xmlns:a16="http://schemas.microsoft.com/office/drawing/2014/main" id="{48544AD3-3D0C-4EE2-AC29-A5FAB3591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982" y="2536726"/>
              <a:ext cx="663218" cy="1008275"/>
            </a:xfrm>
            <a:prstGeom prst="flowChartMagneticDisk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114" name="Straight Arrow Connector 6">
              <a:extLst>
                <a:ext uri="{FF2B5EF4-FFF2-40B4-BE49-F238E27FC236}">
                  <a16:creationId xmlns:a16="http://schemas.microsoft.com/office/drawing/2014/main" id="{359D87E8-28AB-438E-B1B1-83811B58E370}"/>
                </a:ext>
              </a:extLst>
            </p:cNvPr>
            <p:cNvCxnSpPr>
              <a:cxnSpLocks/>
              <a:stCxn id="115" idx="6"/>
              <a:endCxn id="121" idx="2"/>
            </p:cNvCxnSpPr>
            <p:nvPr/>
          </p:nvCxnSpPr>
          <p:spPr>
            <a:xfrm flipV="1">
              <a:off x="2284095" y="3337778"/>
              <a:ext cx="1557734" cy="60112"/>
            </a:xfrm>
            <a:prstGeom prst="straightConnector1">
              <a:avLst/>
            </a:prstGeom>
            <a:grpFill/>
            <a:ln w="12700" cap="flat" cmpd="sng" algn="ctr">
              <a:solidFill>
                <a:schemeClr val="accent2"/>
              </a:solidFill>
              <a:prstDash val="solid"/>
              <a:tailEnd type="arrow"/>
            </a:ln>
            <a:effectLst/>
          </p:spPr>
        </p:cxnSp>
        <p:sp>
          <p:nvSpPr>
            <p:cNvPr id="115" name="Oval 7">
              <a:extLst>
                <a:ext uri="{FF2B5EF4-FFF2-40B4-BE49-F238E27FC236}">
                  <a16:creationId xmlns:a16="http://schemas.microsoft.com/office/drawing/2014/main" id="{269A5541-46C9-4533-A0D1-73654BF2AFAB}"/>
                </a:ext>
              </a:extLst>
            </p:cNvPr>
            <p:cNvSpPr/>
            <p:nvPr/>
          </p:nvSpPr>
          <p:spPr>
            <a:xfrm>
              <a:off x="2209800" y="3360743"/>
              <a:ext cx="74295" cy="74295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4" name="Group 16">
            <a:extLst>
              <a:ext uri="{FF2B5EF4-FFF2-40B4-BE49-F238E27FC236}">
                <a16:creationId xmlns:a16="http://schemas.microsoft.com/office/drawing/2014/main" id="{0908B6C6-96F4-43A5-AAFB-AC5482ACB633}"/>
              </a:ext>
            </a:extLst>
          </p:cNvPr>
          <p:cNvGrpSpPr/>
          <p:nvPr/>
        </p:nvGrpSpPr>
        <p:grpSpPr>
          <a:xfrm>
            <a:off x="5490167" y="1371604"/>
            <a:ext cx="4313475" cy="2107261"/>
            <a:chOff x="3916124" y="2231930"/>
            <a:chExt cx="3703875" cy="1648700"/>
          </a:xfrm>
        </p:grpSpPr>
        <p:grpSp>
          <p:nvGrpSpPr>
            <p:cNvPr id="125" name="Group 1039">
              <a:extLst>
                <a:ext uri="{FF2B5EF4-FFF2-40B4-BE49-F238E27FC236}">
                  <a16:creationId xmlns:a16="http://schemas.microsoft.com/office/drawing/2014/main" id="{981FF869-5A56-41E3-9285-A0D09CE26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6180" y="2231930"/>
              <a:ext cx="1653819" cy="1648700"/>
              <a:chOff x="3120" y="3504"/>
              <a:chExt cx="1680" cy="1683"/>
            </a:xfrm>
          </p:grpSpPr>
          <p:pic>
            <p:nvPicPr>
              <p:cNvPr id="128" name="Picture 1037">
                <a:extLst>
                  <a:ext uri="{FF2B5EF4-FFF2-40B4-BE49-F238E27FC236}">
                    <a16:creationId xmlns:a16="http://schemas.microsoft.com/office/drawing/2014/main" id="{052189AD-F123-4618-8E3C-118463617C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120" y="3504"/>
                <a:ext cx="1680" cy="1383"/>
              </a:xfrm>
              <a:prstGeom prst="rect">
                <a:avLst/>
              </a:prstGeom>
              <a:noFill/>
              <a:ln w="9525" algn="ctr">
                <a:solidFill>
                  <a:schemeClr val="accent2"/>
                </a:solidFill>
                <a:miter lim="800000"/>
                <a:headEnd/>
                <a:tailEnd/>
              </a:ln>
            </p:spPr>
          </p:pic>
          <p:sp>
            <p:nvSpPr>
              <p:cNvPr id="129" name="Text Box 1038">
                <a:extLst>
                  <a:ext uri="{FF2B5EF4-FFF2-40B4-BE49-F238E27FC236}">
                    <a16:creationId xmlns:a16="http://schemas.microsoft.com/office/drawing/2014/main" id="{4230C777-3492-4297-A9C3-DF05611B80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8" y="4917"/>
                <a:ext cx="1672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kern="0" cap="none" spc="0" normalizeH="0" baseline="0">
                    <a:ln>
                      <a:noFill/>
                    </a:ln>
                    <a:effectLst/>
                    <a:uLnTx/>
                    <a:uFillTx/>
                    <a:latin typeface="Cambria" pitchFamily="18" charset="0"/>
                  </a:defRPr>
                </a:lvl1pPr>
              </a:lstStyle>
              <a:p>
                <a:r>
                  <a:rPr lang="en-US" sz="1600" dirty="0"/>
                  <a:t>Van Gogh</a:t>
                </a:r>
              </a:p>
            </p:txBody>
          </p:sp>
        </p:grpSp>
        <p:cxnSp>
          <p:nvCxnSpPr>
            <p:cNvPr id="126" name="Straight Arrow Connector 18">
              <a:extLst>
                <a:ext uri="{FF2B5EF4-FFF2-40B4-BE49-F238E27FC236}">
                  <a16:creationId xmlns:a16="http://schemas.microsoft.com/office/drawing/2014/main" id="{1A63E829-9A5F-481B-BBA0-36D1D4B00515}"/>
                </a:ext>
              </a:extLst>
            </p:cNvPr>
            <p:cNvCxnSpPr>
              <a:endCxn id="127" idx="2"/>
            </p:cNvCxnSpPr>
            <p:nvPr/>
          </p:nvCxnSpPr>
          <p:spPr>
            <a:xfrm>
              <a:off x="3916124" y="3345652"/>
              <a:ext cx="2278379" cy="34141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tailEnd type="arrow"/>
            </a:ln>
            <a:effectLst/>
          </p:spPr>
        </p:cxnSp>
        <p:sp>
          <p:nvSpPr>
            <p:cNvPr id="127" name="Oval 19">
              <a:extLst>
                <a:ext uri="{FF2B5EF4-FFF2-40B4-BE49-F238E27FC236}">
                  <a16:creationId xmlns:a16="http://schemas.microsoft.com/office/drawing/2014/main" id="{5893757F-7309-4004-A89C-C35D2C8695DE}"/>
                </a:ext>
              </a:extLst>
            </p:cNvPr>
            <p:cNvSpPr/>
            <p:nvPr/>
          </p:nvSpPr>
          <p:spPr>
            <a:xfrm>
              <a:off x="6194503" y="3342645"/>
              <a:ext cx="74295" cy="74295"/>
            </a:xfrm>
            <a:prstGeom prst="ellipse">
              <a:avLst/>
            </a:prstGeom>
            <a:solidFill>
              <a:srgbClr val="920000"/>
            </a:solidFill>
            <a:ln w="254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0" name="Group 22">
            <a:extLst>
              <a:ext uri="{FF2B5EF4-FFF2-40B4-BE49-F238E27FC236}">
                <a16:creationId xmlns:a16="http://schemas.microsoft.com/office/drawing/2014/main" id="{DC17D651-3607-4DFB-9529-7EF8A556AC3A}"/>
              </a:ext>
            </a:extLst>
          </p:cNvPr>
          <p:cNvGrpSpPr/>
          <p:nvPr/>
        </p:nvGrpSpPr>
        <p:grpSpPr>
          <a:xfrm>
            <a:off x="1345442" y="3838748"/>
            <a:ext cx="2908932" cy="2605653"/>
            <a:chOff x="4987712" y="2537514"/>
            <a:chExt cx="2157261" cy="1663012"/>
          </a:xfrm>
        </p:grpSpPr>
        <p:sp>
          <p:nvSpPr>
            <p:cNvPr id="131" name="Rectangle 23">
              <a:extLst>
                <a:ext uri="{FF2B5EF4-FFF2-40B4-BE49-F238E27FC236}">
                  <a16:creationId xmlns:a16="http://schemas.microsoft.com/office/drawing/2014/main" id="{1A3ADA1B-8E30-43FA-B11A-DB07A7F1335C}"/>
                </a:ext>
              </a:extLst>
            </p:cNvPr>
            <p:cNvSpPr/>
            <p:nvPr/>
          </p:nvSpPr>
          <p:spPr>
            <a:xfrm>
              <a:off x="6248400" y="3376989"/>
              <a:ext cx="697972" cy="823537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val 24">
              <a:extLst>
                <a:ext uri="{FF2B5EF4-FFF2-40B4-BE49-F238E27FC236}">
                  <a16:creationId xmlns:a16="http://schemas.microsoft.com/office/drawing/2014/main" id="{FEEA2F69-0F87-4C4F-BE0E-3DFA1E5BAC3F}"/>
                </a:ext>
              </a:extLst>
            </p:cNvPr>
            <p:cNvSpPr/>
            <p:nvPr/>
          </p:nvSpPr>
          <p:spPr>
            <a:xfrm>
              <a:off x="5521112" y="3629025"/>
              <a:ext cx="1066800" cy="17145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Rectangle 25">
              <a:extLst>
                <a:ext uri="{FF2B5EF4-FFF2-40B4-BE49-F238E27FC236}">
                  <a16:creationId xmlns:a16="http://schemas.microsoft.com/office/drawing/2014/main" id="{12BCA41C-6E89-4521-ABFC-00A338B67F07}"/>
                </a:ext>
              </a:extLst>
            </p:cNvPr>
            <p:cNvSpPr/>
            <p:nvPr/>
          </p:nvSpPr>
          <p:spPr>
            <a:xfrm>
              <a:off x="5521112" y="2914650"/>
              <a:ext cx="1066800" cy="8001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Oval 26">
              <a:extLst>
                <a:ext uri="{FF2B5EF4-FFF2-40B4-BE49-F238E27FC236}">
                  <a16:creationId xmlns:a16="http://schemas.microsoft.com/office/drawing/2014/main" id="{0199704B-3716-48D1-94CD-40590BB9A852}"/>
                </a:ext>
              </a:extLst>
            </p:cNvPr>
            <p:cNvSpPr/>
            <p:nvPr/>
          </p:nvSpPr>
          <p:spPr>
            <a:xfrm>
              <a:off x="5521112" y="2828925"/>
              <a:ext cx="1066800" cy="17145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val 27">
              <a:extLst>
                <a:ext uri="{FF2B5EF4-FFF2-40B4-BE49-F238E27FC236}">
                  <a16:creationId xmlns:a16="http://schemas.microsoft.com/office/drawing/2014/main" id="{EFED3BED-FC9D-48A4-98F2-01F69B353DE3}"/>
                </a:ext>
              </a:extLst>
            </p:cNvPr>
            <p:cNvSpPr/>
            <p:nvPr/>
          </p:nvSpPr>
          <p:spPr>
            <a:xfrm>
              <a:off x="5521112" y="3614738"/>
              <a:ext cx="1066800" cy="17145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TextBox 28">
              <a:extLst>
                <a:ext uri="{FF2B5EF4-FFF2-40B4-BE49-F238E27FC236}">
                  <a16:creationId xmlns:a16="http://schemas.microsoft.com/office/drawing/2014/main" id="{1FC5C826-04F0-41F1-BACA-CB98C97BDA97}"/>
                </a:ext>
              </a:extLst>
            </p:cNvPr>
            <p:cNvSpPr txBox="1"/>
            <p:nvPr/>
          </p:nvSpPr>
          <p:spPr>
            <a:xfrm>
              <a:off x="6061507" y="3356321"/>
              <a:ext cx="274847" cy="333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</a:t>
              </a:r>
            </a:p>
          </p:txBody>
        </p:sp>
        <p:cxnSp>
          <p:nvCxnSpPr>
            <p:cNvPr id="137" name="Straight Connector 29">
              <a:extLst>
                <a:ext uri="{FF2B5EF4-FFF2-40B4-BE49-F238E27FC236}">
                  <a16:creationId xmlns:a16="http://schemas.microsoft.com/office/drawing/2014/main" id="{D5E67356-657C-4AC1-95CB-F76C04ACA785}"/>
                </a:ext>
              </a:extLst>
            </p:cNvPr>
            <p:cNvCxnSpPr/>
            <p:nvPr/>
          </p:nvCxnSpPr>
          <p:spPr>
            <a:xfrm>
              <a:off x="6054512" y="2657475"/>
              <a:ext cx="0" cy="142875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alpha val="53000"/>
                </a:srgbClr>
              </a:solidFill>
              <a:prstDash val="sysDash"/>
            </a:ln>
            <a:effectLst/>
          </p:spPr>
        </p:cxnSp>
        <p:cxnSp>
          <p:nvCxnSpPr>
            <p:cNvPr id="138" name="Straight Connector 30">
              <a:extLst>
                <a:ext uri="{FF2B5EF4-FFF2-40B4-BE49-F238E27FC236}">
                  <a16:creationId xmlns:a16="http://schemas.microsoft.com/office/drawing/2014/main" id="{50A4D288-283C-43F2-B986-E8150B1E952C}"/>
                </a:ext>
              </a:extLst>
            </p:cNvPr>
            <p:cNvCxnSpPr/>
            <p:nvPr/>
          </p:nvCxnSpPr>
          <p:spPr>
            <a:xfrm flipH="1">
              <a:off x="4987712" y="3371850"/>
              <a:ext cx="21336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alpha val="53000"/>
                </a:srgbClr>
              </a:solidFill>
              <a:prstDash val="sysDash"/>
            </a:ln>
            <a:effectLst/>
          </p:spPr>
        </p:cxnSp>
        <p:cxnSp>
          <p:nvCxnSpPr>
            <p:cNvPr id="139" name="Straight Connector 31">
              <a:extLst>
                <a:ext uri="{FF2B5EF4-FFF2-40B4-BE49-F238E27FC236}">
                  <a16:creationId xmlns:a16="http://schemas.microsoft.com/office/drawing/2014/main" id="{5DF2BE6F-E6A2-4DED-92AC-B5405A7D4639}"/>
                </a:ext>
              </a:extLst>
            </p:cNvPr>
            <p:cNvCxnSpPr/>
            <p:nvPr/>
          </p:nvCxnSpPr>
          <p:spPr>
            <a:xfrm flipH="1">
              <a:off x="5444912" y="2914650"/>
              <a:ext cx="1219200" cy="94297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alpha val="53000"/>
                </a:srgbClr>
              </a:solidFill>
              <a:prstDash val="sysDash"/>
            </a:ln>
            <a:effectLst/>
          </p:spPr>
        </p:cxnSp>
        <p:cxnSp>
          <p:nvCxnSpPr>
            <p:cNvPr id="140" name="Straight Connector 32">
              <a:extLst>
                <a:ext uri="{FF2B5EF4-FFF2-40B4-BE49-F238E27FC236}">
                  <a16:creationId xmlns:a16="http://schemas.microsoft.com/office/drawing/2014/main" id="{7E4315FD-D8FA-46BC-8419-C7E8AB13D940}"/>
                </a:ext>
              </a:extLst>
            </p:cNvPr>
            <p:cNvCxnSpPr>
              <a:stCxn id="133" idx="1"/>
              <a:endCxn id="132" idx="2"/>
            </p:cNvCxnSpPr>
            <p:nvPr/>
          </p:nvCxnSpPr>
          <p:spPr>
            <a:xfrm>
              <a:off x="5521112" y="3314700"/>
              <a:ext cx="0" cy="400050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1" name="Straight Connector 33">
              <a:extLst>
                <a:ext uri="{FF2B5EF4-FFF2-40B4-BE49-F238E27FC236}">
                  <a16:creationId xmlns:a16="http://schemas.microsoft.com/office/drawing/2014/main" id="{83B26E8B-F663-4E3D-942D-DFF877EAC920}"/>
                </a:ext>
              </a:extLst>
            </p:cNvPr>
            <p:cNvCxnSpPr/>
            <p:nvPr/>
          </p:nvCxnSpPr>
          <p:spPr>
            <a:xfrm>
              <a:off x="6587912" y="3314700"/>
              <a:ext cx="0" cy="400050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2" name="Straight Connector 34">
              <a:extLst>
                <a:ext uri="{FF2B5EF4-FFF2-40B4-BE49-F238E27FC236}">
                  <a16:creationId xmlns:a16="http://schemas.microsoft.com/office/drawing/2014/main" id="{2562C4A3-A19E-4327-A6C0-52D29495BD0B}"/>
                </a:ext>
              </a:extLst>
            </p:cNvPr>
            <p:cNvCxnSpPr>
              <a:endCxn id="147" idx="0"/>
            </p:cNvCxnSpPr>
            <p:nvPr/>
          </p:nvCxnSpPr>
          <p:spPr>
            <a:xfrm flipH="1" flipV="1">
              <a:off x="6310544" y="3457575"/>
              <a:ext cx="10184" cy="328615"/>
            </a:xfrm>
            <a:prstGeom prst="line">
              <a:avLst/>
            </a:prstGeom>
            <a:noFill/>
            <a:ln w="9525" cap="flat" cmpd="sng" algn="ctr">
              <a:solidFill>
                <a:srgbClr val="920000"/>
              </a:solidFill>
              <a:prstDash val="solid"/>
            </a:ln>
            <a:effectLst/>
          </p:spPr>
        </p:cxnSp>
        <p:sp>
          <p:nvSpPr>
            <p:cNvPr id="143" name="TextBox 35">
              <a:extLst>
                <a:ext uri="{FF2B5EF4-FFF2-40B4-BE49-F238E27FC236}">
                  <a16:creationId xmlns:a16="http://schemas.microsoft.com/office/drawing/2014/main" id="{04579DAD-7CB5-408B-9CEA-864DC338994B}"/>
                </a:ext>
              </a:extLst>
            </p:cNvPr>
            <p:cNvSpPr txBox="1"/>
            <p:nvPr/>
          </p:nvSpPr>
          <p:spPr>
            <a:xfrm>
              <a:off x="6892712" y="3353700"/>
              <a:ext cx="252261" cy="333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latin typeface="Cambria" pitchFamily="18" charset="0"/>
                </a:defRPr>
              </a:lvl1pPr>
            </a:lstStyle>
            <a:p>
              <a:r>
                <a:rPr lang="en-US" dirty="0"/>
                <a:t>x</a:t>
              </a:r>
            </a:p>
          </p:txBody>
        </p:sp>
        <p:sp>
          <p:nvSpPr>
            <p:cNvPr id="144" name="TextBox 36">
              <a:extLst>
                <a:ext uri="{FF2B5EF4-FFF2-40B4-BE49-F238E27FC236}">
                  <a16:creationId xmlns:a16="http://schemas.microsoft.com/office/drawing/2014/main" id="{03BAF466-BD02-4682-AFF3-F08140C8823D}"/>
                </a:ext>
              </a:extLst>
            </p:cNvPr>
            <p:cNvSpPr txBox="1"/>
            <p:nvPr/>
          </p:nvSpPr>
          <p:spPr>
            <a:xfrm>
              <a:off x="6028600" y="2537514"/>
              <a:ext cx="257016" cy="333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latin typeface="Cambria" pitchFamily="18" charset="0"/>
                </a:defRPr>
              </a:lvl1pPr>
            </a:lstStyle>
            <a:p>
              <a:r>
                <a:rPr lang="en-US" dirty="0"/>
                <a:t>y</a:t>
              </a:r>
            </a:p>
          </p:txBody>
        </p:sp>
        <p:sp>
          <p:nvSpPr>
            <p:cNvPr id="145" name="TextBox 37">
              <a:extLst>
                <a:ext uri="{FF2B5EF4-FFF2-40B4-BE49-F238E27FC236}">
                  <a16:creationId xmlns:a16="http://schemas.microsoft.com/office/drawing/2014/main" id="{7DB05759-F48D-4DB3-95F3-71F554ED4214}"/>
                </a:ext>
              </a:extLst>
            </p:cNvPr>
            <p:cNvSpPr txBox="1"/>
            <p:nvPr/>
          </p:nvSpPr>
          <p:spPr>
            <a:xfrm>
              <a:off x="5257480" y="3765292"/>
              <a:ext cx="241561" cy="333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latin typeface="Cambria" pitchFamily="18" charset="0"/>
                </a:defRPr>
              </a:lvl1pPr>
            </a:lstStyle>
            <a:p>
              <a:r>
                <a:rPr lang="en-US" dirty="0"/>
                <a:t>z</a:t>
              </a:r>
            </a:p>
          </p:txBody>
        </p:sp>
        <p:cxnSp>
          <p:nvCxnSpPr>
            <p:cNvPr id="146" name="Straight Connector 38">
              <a:extLst>
                <a:ext uri="{FF2B5EF4-FFF2-40B4-BE49-F238E27FC236}">
                  <a16:creationId xmlns:a16="http://schemas.microsoft.com/office/drawing/2014/main" id="{F39D4A27-F481-46D5-9AA1-BED79B64656F}"/>
                </a:ext>
              </a:extLst>
            </p:cNvPr>
            <p:cNvCxnSpPr/>
            <p:nvPr/>
          </p:nvCxnSpPr>
          <p:spPr>
            <a:xfrm>
              <a:off x="6380258" y="3620465"/>
              <a:ext cx="384829" cy="146342"/>
            </a:xfrm>
            <a:prstGeom prst="line">
              <a:avLst/>
            </a:prstGeom>
            <a:noFill/>
            <a:ln w="9525" cap="flat" cmpd="sng" algn="ctr">
              <a:solidFill>
                <a:srgbClr val="920000"/>
              </a:solidFill>
              <a:prstDash val="solid"/>
            </a:ln>
            <a:effectLst/>
          </p:spPr>
        </p:cxnSp>
        <p:sp>
          <p:nvSpPr>
            <p:cNvPr id="147" name="Oval 39">
              <a:extLst>
                <a:ext uri="{FF2B5EF4-FFF2-40B4-BE49-F238E27FC236}">
                  <a16:creationId xmlns:a16="http://schemas.microsoft.com/office/drawing/2014/main" id="{5A8CFA1A-FACA-473C-8648-FC5E0499D15B}"/>
                </a:ext>
              </a:extLst>
            </p:cNvPr>
            <p:cNvSpPr/>
            <p:nvPr/>
          </p:nvSpPr>
          <p:spPr>
            <a:xfrm>
              <a:off x="6283112" y="3457575"/>
              <a:ext cx="54864" cy="5715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8" name="Group 40">
            <a:extLst>
              <a:ext uri="{FF2B5EF4-FFF2-40B4-BE49-F238E27FC236}">
                <a16:creationId xmlns:a16="http://schemas.microsoft.com/office/drawing/2014/main" id="{ED2CEC46-EB47-4FFC-9790-68B18BEBE034}"/>
              </a:ext>
            </a:extLst>
          </p:cNvPr>
          <p:cNvGrpSpPr/>
          <p:nvPr/>
        </p:nvGrpSpPr>
        <p:grpSpPr>
          <a:xfrm>
            <a:off x="4317242" y="4082200"/>
            <a:ext cx="2931478" cy="1981200"/>
            <a:chOff x="1652424" y="2644260"/>
            <a:chExt cx="2133600" cy="1441965"/>
          </a:xfrm>
        </p:grpSpPr>
        <p:sp>
          <p:nvSpPr>
            <p:cNvPr id="149" name="Oval 41">
              <a:extLst>
                <a:ext uri="{FF2B5EF4-FFF2-40B4-BE49-F238E27FC236}">
                  <a16:creationId xmlns:a16="http://schemas.microsoft.com/office/drawing/2014/main" id="{B6C2E6B3-52E3-4520-9D07-4AAC668E5CE6}"/>
                </a:ext>
              </a:extLst>
            </p:cNvPr>
            <p:cNvSpPr/>
            <p:nvPr/>
          </p:nvSpPr>
          <p:spPr>
            <a:xfrm>
              <a:off x="2209800" y="2851833"/>
              <a:ext cx="1018520" cy="1015317"/>
            </a:xfrm>
            <a:prstGeom prst="ellipse">
              <a:avLst/>
            </a:prstGeom>
            <a:noFill/>
            <a:ln w="9525" cap="flat" cmpd="sng" algn="ctr">
              <a:solidFill>
                <a:srgbClr val="92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42">
              <a:extLst>
                <a:ext uri="{FF2B5EF4-FFF2-40B4-BE49-F238E27FC236}">
                  <a16:creationId xmlns:a16="http://schemas.microsoft.com/office/drawing/2014/main" id="{371492F7-6881-4E0D-8B7A-3DD7654E60AF}"/>
                </a:ext>
              </a:extLst>
            </p:cNvPr>
            <p:cNvSpPr/>
            <p:nvPr/>
          </p:nvSpPr>
          <p:spPr>
            <a:xfrm>
              <a:off x="3062125" y="3371850"/>
              <a:ext cx="423831" cy="51053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TextBox 43">
              <a:extLst>
                <a:ext uri="{FF2B5EF4-FFF2-40B4-BE49-F238E27FC236}">
                  <a16:creationId xmlns:a16="http://schemas.microsoft.com/office/drawing/2014/main" id="{55C21B7E-1454-4DCE-B421-3DBB18BDCD77}"/>
                </a:ext>
              </a:extLst>
            </p:cNvPr>
            <p:cNvSpPr txBox="1"/>
            <p:nvPr/>
          </p:nvSpPr>
          <p:spPr>
            <a:xfrm>
              <a:off x="3557424" y="3353700"/>
              <a:ext cx="197406" cy="336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latin typeface="Cambria" pitchFamily="18" charset="0"/>
                </a:defRPr>
              </a:lvl1pPr>
            </a:lstStyle>
            <a:p>
              <a:r>
                <a:rPr lang="en-US" sz="2400" dirty="0"/>
                <a:t>x</a:t>
              </a:r>
            </a:p>
          </p:txBody>
        </p:sp>
        <p:sp>
          <p:nvSpPr>
            <p:cNvPr id="152" name="Oval 44">
              <a:extLst>
                <a:ext uri="{FF2B5EF4-FFF2-40B4-BE49-F238E27FC236}">
                  <a16:creationId xmlns:a16="http://schemas.microsoft.com/office/drawing/2014/main" id="{B2A66087-A99F-4C96-BD86-B7BE7F97699D}"/>
                </a:ext>
              </a:extLst>
            </p:cNvPr>
            <p:cNvSpPr/>
            <p:nvPr/>
          </p:nvSpPr>
          <p:spPr>
            <a:xfrm>
              <a:off x="2289456" y="2932209"/>
              <a:ext cx="859536" cy="85725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3" name="Straight Connector 45">
              <a:extLst>
                <a:ext uri="{FF2B5EF4-FFF2-40B4-BE49-F238E27FC236}">
                  <a16:creationId xmlns:a16="http://schemas.microsoft.com/office/drawing/2014/main" id="{186616D9-215F-47B8-BCFC-5510C768E481}"/>
                </a:ext>
              </a:extLst>
            </p:cNvPr>
            <p:cNvCxnSpPr/>
            <p:nvPr/>
          </p:nvCxnSpPr>
          <p:spPr>
            <a:xfrm flipH="1">
              <a:off x="1652424" y="3371850"/>
              <a:ext cx="21336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alpha val="53000"/>
                </a:srgbClr>
              </a:solidFill>
              <a:prstDash val="sysDash"/>
            </a:ln>
            <a:effectLst/>
          </p:spPr>
        </p:cxnSp>
        <p:sp>
          <p:nvSpPr>
            <p:cNvPr id="154" name="TextBox 46">
              <a:extLst>
                <a:ext uri="{FF2B5EF4-FFF2-40B4-BE49-F238E27FC236}">
                  <a16:creationId xmlns:a16="http://schemas.microsoft.com/office/drawing/2014/main" id="{47EE057A-0E63-47D9-B062-3A4946311C58}"/>
                </a:ext>
              </a:extLst>
            </p:cNvPr>
            <p:cNvSpPr txBox="1"/>
            <p:nvPr/>
          </p:nvSpPr>
          <p:spPr>
            <a:xfrm>
              <a:off x="2701116" y="2644260"/>
              <a:ext cx="237074" cy="380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latin typeface="Cambria" pitchFamily="18" charset="0"/>
                </a:defRPr>
              </a:lvl1pPr>
            </a:lstStyle>
            <a:p>
              <a:r>
                <a:rPr lang="en-US" dirty="0"/>
                <a:t>z</a:t>
              </a:r>
            </a:p>
          </p:txBody>
        </p:sp>
        <p:cxnSp>
          <p:nvCxnSpPr>
            <p:cNvPr id="155" name="Straight Connector 47">
              <a:extLst>
                <a:ext uri="{FF2B5EF4-FFF2-40B4-BE49-F238E27FC236}">
                  <a16:creationId xmlns:a16="http://schemas.microsoft.com/office/drawing/2014/main" id="{A2AC7C0E-D34F-45D1-A4DD-E19D14863330}"/>
                </a:ext>
              </a:extLst>
            </p:cNvPr>
            <p:cNvCxnSpPr/>
            <p:nvPr/>
          </p:nvCxnSpPr>
          <p:spPr>
            <a:xfrm>
              <a:off x="2719224" y="2657475"/>
              <a:ext cx="0" cy="142875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alpha val="53000"/>
                </a:srgbClr>
              </a:solidFill>
              <a:prstDash val="sysDash"/>
            </a:ln>
            <a:effectLst/>
          </p:spPr>
        </p:cxnSp>
        <p:sp>
          <p:nvSpPr>
            <p:cNvPr id="156" name="Oval 48">
              <a:extLst>
                <a:ext uri="{FF2B5EF4-FFF2-40B4-BE49-F238E27FC236}">
                  <a16:creationId xmlns:a16="http://schemas.microsoft.com/office/drawing/2014/main" id="{15020FD5-86A6-478C-B9A0-F0AB3671E78B}"/>
                </a:ext>
              </a:extLst>
            </p:cNvPr>
            <p:cNvSpPr/>
            <p:nvPr/>
          </p:nvSpPr>
          <p:spPr>
            <a:xfrm>
              <a:off x="3004566" y="3638550"/>
              <a:ext cx="54864" cy="5715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TextBox 49">
              <a:extLst>
                <a:ext uri="{FF2B5EF4-FFF2-40B4-BE49-F238E27FC236}">
                  <a16:creationId xmlns:a16="http://schemas.microsoft.com/office/drawing/2014/main" id="{E237EC83-8E57-4842-BEB2-6B3F7C1FA866}"/>
                </a:ext>
              </a:extLst>
            </p:cNvPr>
            <p:cNvSpPr txBox="1"/>
            <p:nvPr/>
          </p:nvSpPr>
          <p:spPr>
            <a:xfrm>
              <a:off x="2789293" y="3488293"/>
              <a:ext cx="269742" cy="380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</a:t>
              </a:r>
            </a:p>
          </p:txBody>
        </p:sp>
        <p:cxnSp>
          <p:nvCxnSpPr>
            <p:cNvPr id="158" name="Straight Connector 50">
              <a:extLst>
                <a:ext uri="{FF2B5EF4-FFF2-40B4-BE49-F238E27FC236}">
                  <a16:creationId xmlns:a16="http://schemas.microsoft.com/office/drawing/2014/main" id="{B0B66D77-8D0D-48EB-BF09-A87DED1F81BB}"/>
                </a:ext>
              </a:extLst>
            </p:cNvPr>
            <p:cNvCxnSpPr/>
            <p:nvPr/>
          </p:nvCxnSpPr>
          <p:spPr>
            <a:xfrm>
              <a:off x="3093720" y="3738934"/>
              <a:ext cx="454804" cy="172700"/>
            </a:xfrm>
            <a:prstGeom prst="line">
              <a:avLst/>
            </a:prstGeom>
            <a:noFill/>
            <a:ln w="9525" cap="flat" cmpd="sng" algn="ctr">
              <a:solidFill>
                <a:srgbClr val="920000"/>
              </a:solidFill>
              <a:prstDash val="solid"/>
            </a:ln>
            <a:effectLst/>
          </p:spPr>
        </p:cxnSp>
      </p:grpSp>
      <p:grpSp>
        <p:nvGrpSpPr>
          <p:cNvPr id="159" name="Group 51">
            <a:extLst>
              <a:ext uri="{FF2B5EF4-FFF2-40B4-BE49-F238E27FC236}">
                <a16:creationId xmlns:a16="http://schemas.microsoft.com/office/drawing/2014/main" id="{01735A19-FC66-4387-ABBB-8E27F237254B}"/>
              </a:ext>
            </a:extLst>
          </p:cNvPr>
          <p:cNvGrpSpPr/>
          <p:nvPr/>
        </p:nvGrpSpPr>
        <p:grpSpPr>
          <a:xfrm>
            <a:off x="7744378" y="4310800"/>
            <a:ext cx="2211664" cy="1600200"/>
            <a:chOff x="6572672" y="1185863"/>
            <a:chExt cx="1830664" cy="1357312"/>
          </a:xfrm>
        </p:grpSpPr>
        <p:pic>
          <p:nvPicPr>
            <p:cNvPr id="160" name="Picture 2" descr="http://www.syvum.com/iosundry/teasers/cylind1b.gif">
              <a:extLst>
                <a:ext uri="{FF2B5EF4-FFF2-40B4-BE49-F238E27FC236}">
                  <a16:creationId xmlns:a16="http://schemas.microsoft.com/office/drawing/2014/main" id="{5F2FC02D-3ACE-45C5-9866-52C40A76D7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6" r="456"/>
            <a:stretch/>
          </p:blipFill>
          <p:spPr bwMode="auto">
            <a:xfrm>
              <a:off x="7214616" y="1200150"/>
              <a:ext cx="1188720" cy="134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2" descr="http://www.syvum.com/iosundry/teasers/cylind1b.gif">
              <a:extLst>
                <a:ext uri="{FF2B5EF4-FFF2-40B4-BE49-F238E27FC236}">
                  <a16:creationId xmlns:a16="http://schemas.microsoft.com/office/drawing/2014/main" id="{D03545A5-317C-4185-8FCA-0C050601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80801"/>
            <a:stretch/>
          </p:blipFill>
          <p:spPr bwMode="auto">
            <a:xfrm>
              <a:off x="6572672" y="1185863"/>
              <a:ext cx="586741" cy="134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4" name="图片 163">
            <a:extLst>
              <a:ext uri="{FF2B5EF4-FFF2-40B4-BE49-F238E27FC236}">
                <a16:creationId xmlns:a16="http://schemas.microsoft.com/office/drawing/2014/main" id="{ED1580A4-5253-42EF-B203-9E58A5120D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球面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62487" y="2608613"/>
            <a:ext cx="5067025" cy="3066324"/>
            <a:chOff x="5410200" y="998030"/>
            <a:chExt cx="3733800" cy="2259519"/>
          </a:xfrm>
        </p:grpSpPr>
        <p:pic>
          <p:nvPicPr>
            <p:cNvPr id="5" name="Picture 10" descr="mapping_spheres1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200" y="998030"/>
              <a:ext cx="2438400" cy="2259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8610600" y="1666124"/>
              <a:ext cx="533400" cy="72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</a:t>
              </a:r>
            </a:p>
            <a:p>
              <a:endParaRPr lang="en-US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en-US" sz="20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</a:p>
          </p:txBody>
        </p:sp>
        <p:cxnSp>
          <p:nvCxnSpPr>
            <p:cNvPr id="7" name="Curved Connector 6"/>
            <p:cNvCxnSpPr/>
            <p:nvPr/>
          </p:nvCxnSpPr>
          <p:spPr>
            <a:xfrm flipV="1">
              <a:off x="8002712" y="1792854"/>
              <a:ext cx="226888" cy="126730"/>
            </a:xfrm>
            <a:prstGeom prst="curvedConnector3">
              <a:avLst>
                <a:gd name="adj1" fmla="val 262830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382000" y="2154917"/>
              <a:ext cx="0" cy="51098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436973" y="2930865"/>
                  <a:ext cx="384853" cy="2721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ϕ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  <a:cs typeface="Aparajit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973" y="2930865"/>
                  <a:ext cx="384853" cy="272154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5CCDA0D-61FB-4F31-866D-FC916FADBE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图示&#10;&#10;描述已自动生成">
            <a:extLst>
              <a:ext uri="{FF2B5EF4-FFF2-40B4-BE49-F238E27FC236}">
                <a16:creationId xmlns:a16="http://schemas.microsoft.com/office/drawing/2014/main" id="{97A4D60E-97A4-4E34-8D2A-0110AC332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4269"/>
            <a:ext cx="9909959" cy="506252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6525339-47AD-46F8-9A85-12293DD2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Assignment1 - Pipeline Overview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4F804D-2C11-4C81-955E-9BFDC3E996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73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复杂模型的纹理映射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部分复杂模型可以分解为“简单”曲面，从而进行</a:t>
            </a:r>
            <a:r>
              <a:rPr lang="zh-CN" altLang="en-US" dirty="0">
                <a:solidFill>
                  <a:schemeClr val="accent2"/>
                </a:solidFill>
              </a:rPr>
              <a:t>分块</a:t>
            </a:r>
            <a:r>
              <a:rPr lang="zh-CN" altLang="en-US" dirty="0"/>
              <a:t>纹理映射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但块之间往往出现</a:t>
            </a:r>
            <a:r>
              <a:rPr lang="zh-CN" altLang="en-US" dirty="0">
                <a:solidFill>
                  <a:schemeClr val="accent2"/>
                </a:solidFill>
              </a:rPr>
              <a:t>不连续</a:t>
            </a:r>
            <a:r>
              <a:rPr lang="zh-CN" altLang="en-US" dirty="0"/>
              <a:t>的现象</a:t>
            </a:r>
            <a:endParaRPr lang="en-US" altLang="zh-CN" dirty="0"/>
          </a:p>
          <a:p>
            <a:pPr lvl="1"/>
            <a:r>
              <a:rPr lang="zh-CN" altLang="en-US" dirty="0"/>
              <a:t>如何解决？</a:t>
            </a:r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EDCC6FA-30E3-411A-A544-E3E0D1FC0730}"/>
              </a:ext>
            </a:extLst>
          </p:cNvPr>
          <p:cNvGrpSpPr/>
          <p:nvPr/>
        </p:nvGrpSpPr>
        <p:grpSpPr>
          <a:xfrm>
            <a:off x="5804065" y="3814763"/>
            <a:ext cx="5410200" cy="2362200"/>
            <a:chOff x="2971800" y="4191000"/>
            <a:chExt cx="5410200" cy="2362200"/>
          </a:xfrm>
        </p:grpSpPr>
        <p:graphicFrame>
          <p:nvGraphicFramePr>
            <p:cNvPr id="4" name="Objec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45504981"/>
                </p:ext>
              </p:extLst>
            </p:nvPr>
          </p:nvGraphicFramePr>
          <p:xfrm>
            <a:off x="2971800" y="4191000"/>
            <a:ext cx="2590800" cy="2362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1514686" imgH="1552792" progId="PBrush">
                    <p:embed/>
                  </p:oleObj>
                </mc:Choice>
                <mc:Fallback>
                  <p:oleObj name="Bitmap Image" r:id="rId3" imgW="1514686" imgH="1552792" progId="PBrush">
                    <p:embed/>
                    <p:pic>
                      <p:nvPicPr>
                        <p:cNvPr id="4" name="Object 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4191000"/>
                          <a:ext cx="2590800" cy="2362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" name="Picture 15" descr="house1"/>
            <p:cNvPicPr>
              <a:picLocks noChangeArrowheads="1"/>
            </p:cNvPicPr>
            <p:nvPr/>
          </p:nvPicPr>
          <p:blipFill rotWithShape="1">
            <a:blip r:embed="rId5" cstate="print"/>
            <a:srcRect l="4348"/>
            <a:stretch/>
          </p:blipFill>
          <p:spPr bwMode="auto">
            <a:xfrm>
              <a:off x="5943600" y="4191000"/>
              <a:ext cx="2438400" cy="2332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2A5A0AB-7163-4396-941F-65EA182CD1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球面全局参数化</a:t>
            </a:r>
          </a:p>
        </p:txBody>
      </p:sp>
      <p:pic>
        <p:nvPicPr>
          <p:cNvPr id="4" name="Picture 7" descr="mapping_complex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3010" y="2811483"/>
            <a:ext cx="8997426" cy="250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C5B7C6-307A-4109-9DCA-BE107E095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Spherical Global Parametric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CF0137-5B1B-4B9F-8F4A-17BDA1862F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球面映射结果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04" y="2355273"/>
            <a:ext cx="2895600" cy="2688771"/>
          </a:xfrm>
          <a:prstGeom prst="rect">
            <a:avLst/>
          </a:prstGeom>
        </p:spPr>
      </p:pic>
      <p:pic>
        <p:nvPicPr>
          <p:cNvPr id="5" name="Picture 15" descr="house1"/>
          <p:cNvPicPr>
            <a:picLocks noChangeArrowheads="1"/>
          </p:cNvPicPr>
          <p:nvPr/>
        </p:nvPicPr>
        <p:blipFill rotWithShape="1">
          <a:blip r:embed="rId4" cstate="print"/>
          <a:srcRect l="4348"/>
          <a:stretch/>
        </p:blipFill>
        <p:spPr bwMode="auto">
          <a:xfrm>
            <a:off x="2525486" y="2355273"/>
            <a:ext cx="2743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D8B5EA-042A-4656-9592-E11D7AFF7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8EB62-A38A-4436-9417-2341A89A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Texture Summary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96C4A-9025-4BF2-B349-533BF4C9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为何要使用纹理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如何贴纹理？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纹理坐标映射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accent2"/>
                </a:solidFill>
              </a:rPr>
              <a:t>怎么使用？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OpenGL</a:t>
            </a:r>
            <a:r>
              <a:rPr lang="zh-CN" altLang="en-US" dirty="0">
                <a:solidFill>
                  <a:schemeClr val="accent2"/>
                </a:solidFill>
              </a:rPr>
              <a:t>实现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32BD6E-81B0-4FB8-8D71-098ABFF8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663" y="2473183"/>
            <a:ext cx="6361905" cy="255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337468-0BA9-4B75-BF29-DD8CBE9A8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7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F1BC5-F88F-47B0-B774-13616FD3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Texture </a:t>
            </a:r>
            <a:r>
              <a:rPr lang="en-US" altLang="zh-CN" b="1" dirty="0">
                <a:solidFill>
                  <a:schemeClr val="accent2"/>
                </a:solidFill>
              </a:rPr>
              <a:t>OpenGL</a:t>
            </a:r>
            <a:r>
              <a:rPr lang="en-US" altLang="zh-CN" b="1" dirty="0"/>
              <a:t> </a:t>
            </a:r>
            <a:r>
              <a:rPr lang="zh-CN" altLang="en-US" b="1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EF4B1-34D0-4B7B-B5FB-0C4E7E9E7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纹理资源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图像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/>
              <a:t>颜色</a:t>
            </a:r>
            <a:r>
              <a:rPr lang="zh-CN" altLang="en-US" dirty="0">
                <a:solidFill>
                  <a:schemeClr val="accent2"/>
                </a:solidFill>
              </a:rPr>
              <a:t>数据</a:t>
            </a:r>
            <a:r>
              <a:rPr lang="zh-CN" altLang="en-US" dirty="0"/>
              <a:t>集合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r>
              <a:rPr lang="zh-CN" altLang="en-US" dirty="0"/>
              <a:t>图片数据内容？</a:t>
            </a:r>
            <a:endParaRPr lang="en-US" altLang="zh-CN" dirty="0"/>
          </a:p>
          <a:p>
            <a:pPr lvl="1"/>
            <a:r>
              <a:rPr lang="zh-CN" altLang="en-US" dirty="0"/>
              <a:t>位图</a:t>
            </a:r>
            <a:r>
              <a:rPr lang="en-US" altLang="zh-CN" dirty="0"/>
              <a:t>bitmap</a:t>
            </a:r>
            <a:r>
              <a:rPr lang="zh-CN" altLang="en-US" dirty="0"/>
              <a:t>✔</a:t>
            </a:r>
            <a:endParaRPr lang="en-US" altLang="zh-CN" dirty="0"/>
          </a:p>
          <a:p>
            <a:pPr lvl="2"/>
            <a:r>
              <a:rPr lang="zh-CN" altLang="en-US" dirty="0"/>
              <a:t>位图 </a:t>
            </a:r>
            <a:r>
              <a:rPr lang="en-US" altLang="zh-CN" dirty="0"/>
              <a:t>= </a:t>
            </a:r>
            <a:r>
              <a:rPr lang="zh-CN" altLang="en-US" dirty="0">
                <a:solidFill>
                  <a:schemeClr val="accent2"/>
                </a:solidFill>
              </a:rPr>
              <a:t>分辨率</a:t>
            </a:r>
            <a:r>
              <a:rPr lang="en-US" altLang="zh-CN" dirty="0"/>
              <a:t>(res) + </a:t>
            </a:r>
            <a:r>
              <a:rPr lang="zh-CN" altLang="en-US" dirty="0">
                <a:solidFill>
                  <a:schemeClr val="accent2"/>
                </a:solidFill>
              </a:rPr>
              <a:t>颜色通道数</a:t>
            </a:r>
            <a:r>
              <a:rPr lang="en-US" altLang="zh-CN" dirty="0"/>
              <a:t>(channel)</a:t>
            </a:r>
          </a:p>
          <a:p>
            <a:pPr lvl="2"/>
            <a:r>
              <a:rPr lang="en-US" altLang="zh-CN" sz="2000" b="1" dirty="0"/>
              <a:t>(</a:t>
            </a:r>
            <a:r>
              <a:rPr lang="en-US" altLang="zh-CN" sz="2000" b="1" dirty="0">
                <a:solidFill>
                  <a:srgbClr val="FF0000"/>
                </a:solidFill>
              </a:rPr>
              <a:t>Red </a:t>
            </a:r>
            <a:r>
              <a:rPr lang="en-US" altLang="zh-CN" sz="2000" b="1" dirty="0"/>
              <a:t>+ </a:t>
            </a:r>
            <a:r>
              <a:rPr lang="en-US" altLang="zh-CN" sz="2000" b="1" dirty="0">
                <a:solidFill>
                  <a:srgbClr val="00B050"/>
                </a:solidFill>
              </a:rPr>
              <a:t>Green </a:t>
            </a:r>
            <a:r>
              <a:rPr lang="en-US" altLang="zh-CN" sz="2000" b="1" dirty="0"/>
              <a:t>+ </a:t>
            </a:r>
            <a:r>
              <a:rPr lang="en-US" altLang="zh-CN" sz="2000" b="1" dirty="0">
                <a:solidFill>
                  <a:srgbClr val="0070C0"/>
                </a:solidFill>
              </a:rPr>
              <a:t>Blue </a:t>
            </a:r>
            <a:r>
              <a:rPr lang="en-US" altLang="zh-CN" sz="2000" b="1" dirty="0"/>
              <a:t>+ </a:t>
            </a:r>
            <a:r>
              <a:rPr lang="en-US" altLang="zh-CN" sz="2000" b="1" dirty="0">
                <a:solidFill>
                  <a:schemeClr val="tx1">
                    <a:lumMod val="65000"/>
                  </a:schemeClr>
                </a:solidFill>
              </a:rPr>
              <a:t>Alpha</a:t>
            </a:r>
            <a:r>
              <a:rPr lang="en-US" altLang="zh-CN" sz="2000" b="1" dirty="0"/>
              <a:t>)</a:t>
            </a:r>
            <a:endParaRPr lang="en-US" altLang="zh-CN" dirty="0"/>
          </a:p>
          <a:p>
            <a:pPr lvl="1"/>
            <a:r>
              <a:rPr lang="zh-CN" altLang="en-US" dirty="0"/>
              <a:t>矢量图❌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sz="2400" dirty="0"/>
              <a:t>颜色</a:t>
            </a:r>
            <a:r>
              <a:rPr lang="en-US" altLang="zh-CN" sz="2400" dirty="0"/>
              <a:t>/</a:t>
            </a:r>
            <a:r>
              <a:rPr lang="zh-CN" altLang="en-US" sz="2400" dirty="0"/>
              <a:t>显示器位数？</a:t>
            </a:r>
            <a:endParaRPr lang="en-US" altLang="zh-CN" sz="2400" dirty="0"/>
          </a:p>
          <a:p>
            <a:pPr lvl="1"/>
            <a:r>
              <a:rPr lang="en-US" altLang="zh-CN" sz="1800" dirty="0"/>
              <a:t>8</a:t>
            </a:r>
            <a:r>
              <a:rPr lang="zh-CN" altLang="en-US" sz="1800" dirty="0"/>
              <a:t>位 </a:t>
            </a:r>
            <a:r>
              <a:rPr lang="en-US" altLang="zh-CN" sz="1800" dirty="0">
                <a:solidFill>
                  <a:schemeClr val="accent2"/>
                </a:solidFill>
              </a:rPr>
              <a:t>10</a:t>
            </a:r>
            <a:r>
              <a:rPr lang="zh-CN" altLang="en-US" sz="1800" dirty="0">
                <a:solidFill>
                  <a:schemeClr val="accent2"/>
                </a:solidFill>
              </a:rPr>
              <a:t>位？？？</a:t>
            </a:r>
            <a:endParaRPr lang="en-US" altLang="zh-CN" sz="1800" dirty="0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E4FFC2-42CB-4EE9-93DD-2959B39B5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009" y="681037"/>
            <a:ext cx="4054787" cy="2965603"/>
          </a:xfrm>
          <a:prstGeom prst="roundRect">
            <a:avLst>
              <a:gd name="adj" fmla="val 18555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C25E505-3DFE-4132-8E78-AB26DE6B96A0}"/>
              </a:ext>
            </a:extLst>
          </p:cNvPr>
          <p:cNvCxnSpPr>
            <a:cxnSpLocks/>
          </p:cNvCxnSpPr>
          <p:nvPr/>
        </p:nvCxnSpPr>
        <p:spPr>
          <a:xfrm flipH="1">
            <a:off x="3485408" y="4286992"/>
            <a:ext cx="2517569" cy="11578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E6052AD3-3A6F-4BBE-BDF4-7C9EF11E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454" y="4438923"/>
            <a:ext cx="2979895" cy="1786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61A4E4C-2200-4D3F-84A7-3A94B83CCF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8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E4873-052D-4F60-85F4-BFA10C77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Image</a:t>
            </a:r>
            <a:r>
              <a:rPr lang="zh-CN" altLang="en-US" b="1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8F70B7-DD5F-4BA6-83AB-2735EAE7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手动生成</a:t>
            </a:r>
            <a:r>
              <a:rPr lang="zh-CN" altLang="en-US" dirty="0"/>
              <a:t>一张棋盘格</a:t>
            </a:r>
            <a:endParaRPr lang="en-US" altLang="zh-CN" dirty="0"/>
          </a:p>
          <a:p>
            <a:pPr lvl="1"/>
            <a:r>
              <a:rPr lang="zh-CN" altLang="en-US" dirty="0"/>
              <a:t>检测贴图正确性</a:t>
            </a:r>
            <a:endParaRPr lang="en-US" altLang="zh-CN" dirty="0"/>
          </a:p>
          <a:p>
            <a:pPr lvl="1"/>
            <a:r>
              <a:rPr lang="zh-CN" altLang="en-US" dirty="0"/>
              <a:t>简单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</a:t>
            </a:r>
            <a:r>
              <a:rPr lang="zh-CN" altLang="en-US" dirty="0">
                <a:solidFill>
                  <a:schemeClr val="accent2"/>
                </a:solidFill>
              </a:rPr>
              <a:t>文件</a:t>
            </a:r>
            <a:r>
              <a:rPr lang="zh-CN" altLang="en-US" dirty="0"/>
              <a:t>加载</a:t>
            </a:r>
            <a:endParaRPr lang="en-US" altLang="zh-CN" dirty="0"/>
          </a:p>
          <a:p>
            <a:pPr lvl="1"/>
            <a:r>
              <a:rPr lang="en-US" altLang="zh-CN" dirty="0"/>
              <a:t>bmp</a:t>
            </a:r>
          </a:p>
          <a:p>
            <a:pPr lvl="1"/>
            <a:r>
              <a:rPr lang="en-US" altLang="zh-CN" dirty="0"/>
              <a:t>jpg</a:t>
            </a:r>
          </a:p>
          <a:p>
            <a:pPr lvl="1"/>
            <a:r>
              <a:rPr lang="en-US" altLang="zh-CN" dirty="0" err="1"/>
              <a:t>png</a:t>
            </a:r>
            <a:endParaRPr lang="en-US" altLang="zh-CN" dirty="0"/>
          </a:p>
          <a:p>
            <a:pPr lvl="1"/>
            <a:r>
              <a:rPr lang="en-US" altLang="zh-CN" dirty="0" err="1"/>
              <a:t>psd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格式</a:t>
            </a:r>
            <a:r>
              <a:rPr lang="zh-CN" altLang="en-US" dirty="0"/>
              <a:t>太多了！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3663D0-4C4C-4CD6-99BB-52208BAC5519}"/>
              </a:ext>
            </a:extLst>
          </p:cNvPr>
          <p:cNvGrpSpPr/>
          <p:nvPr/>
        </p:nvGrpSpPr>
        <p:grpSpPr>
          <a:xfrm>
            <a:off x="5734217" y="782566"/>
            <a:ext cx="5619583" cy="2541059"/>
            <a:chOff x="5737912" y="742898"/>
            <a:chExt cx="6089289" cy="27534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AA2E5A8-A7F7-41BE-B389-5282124D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7912" y="742898"/>
              <a:ext cx="2442033" cy="241945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382FBB1-7B84-4051-AAE4-F9D7D0042ABF}"/>
                </a:ext>
              </a:extLst>
            </p:cNvPr>
            <p:cNvGrpSpPr/>
            <p:nvPr/>
          </p:nvGrpSpPr>
          <p:grpSpPr>
            <a:xfrm>
              <a:off x="8714526" y="742898"/>
              <a:ext cx="3112675" cy="2753450"/>
              <a:chOff x="1087298" y="2575057"/>
              <a:chExt cx="3112675" cy="275345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4B9A30F-CE50-45B6-B03F-3313FBBD1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9200" y="2575057"/>
                <a:ext cx="2431676" cy="2419456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E68311-6C32-4C5C-9E30-1B0494708984}"/>
                  </a:ext>
                </a:extLst>
              </p:cNvPr>
              <p:cNvSpPr txBox="1"/>
              <p:nvPr/>
            </p:nvSpPr>
            <p:spPr>
              <a:xfrm>
                <a:off x="1087298" y="5028355"/>
                <a:ext cx="3112675" cy="300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100" dirty="0">
                    <a:hlinkClick r:id="rId4"/>
                  </a:rPr>
                  <a:t>From: </a:t>
                </a:r>
                <a:r>
                  <a:rPr lang="zh-CN" altLang="en-US" sz="1100" dirty="0">
                    <a:hlinkClick r:id="rId4"/>
                  </a:rPr>
                  <a:t>棋盘格纹理节点 </a:t>
                </a:r>
                <a:r>
                  <a:rPr lang="en-US" altLang="zh-CN" sz="1100" dirty="0">
                    <a:hlinkClick r:id="rId4"/>
                  </a:rPr>
                  <a:t>— Blender </a:t>
                </a:r>
                <a:r>
                  <a:rPr lang="en-US" altLang="zh-CN" sz="1200" dirty="0">
                    <a:hlinkClick r:id="rId4"/>
                  </a:rPr>
                  <a:t>Manual</a:t>
                </a:r>
                <a:endParaRPr lang="zh-CN" altLang="en-US" sz="1100" dirty="0"/>
              </a:p>
            </p:txBody>
          </p:sp>
        </p:grp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3C750A0E-2B12-4FC7-B016-0CC2B29050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010" b="6387"/>
          <a:stretch/>
        </p:blipFill>
        <p:spPr>
          <a:xfrm>
            <a:off x="6760429" y="3537448"/>
            <a:ext cx="4130255" cy="31017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F561FD-0811-4C82-8554-F8E77936E7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8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1D5CA-94C6-4944-9BFD-E2C2084F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Stb</a:t>
            </a:r>
            <a:r>
              <a:rPr lang="en-US" altLang="zh-CN" b="1" dirty="0"/>
              <a:t> Image </a:t>
            </a:r>
            <a:r>
              <a:rPr lang="en-US" altLang="zh-CN" b="1" dirty="0" err="1"/>
              <a:t>Libaray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5FE23-9F13-4D68-BD5D-4C28BD1A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88335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支持常用格式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uint8_t*</a:t>
            </a:r>
            <a:r>
              <a:rPr lang="en-US" altLang="zh-CN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meta_data</a:t>
            </a:r>
            <a:r>
              <a:rPr lang="en-US" altLang="zh-CN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stbi_load</a:t>
            </a:r>
            <a:r>
              <a:rPr lang="en-US" altLang="zh-CN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zh-CN" sz="1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US" altLang="zh-CN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&amp;w, &amp;h, &amp;</a:t>
            </a:r>
            <a:r>
              <a:rPr lang="en-US" altLang="zh-CN" sz="1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CN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700" dirty="0"/>
          </a:p>
          <a:p>
            <a:r>
              <a:rPr lang="en-US" altLang="zh-CN" dirty="0" err="1"/>
              <a:t>meta_data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chemeClr val="accent2"/>
                </a:solidFill>
              </a:rPr>
              <a:t>元</a:t>
            </a:r>
            <a:r>
              <a:rPr lang="zh-CN" altLang="en-US" dirty="0"/>
              <a:t>数据</a:t>
            </a:r>
            <a:endParaRPr lang="en-US" altLang="zh-CN" dirty="0"/>
          </a:p>
          <a:p>
            <a:pPr lvl="1"/>
            <a:r>
              <a:rPr lang="zh-CN" altLang="en-US" dirty="0"/>
              <a:t>八位无符号</a:t>
            </a:r>
            <a:r>
              <a:rPr lang="zh-CN" altLang="en-US" dirty="0">
                <a:solidFill>
                  <a:schemeClr val="accent2"/>
                </a:solidFill>
              </a:rPr>
              <a:t>数组</a:t>
            </a:r>
            <a:r>
              <a:rPr lang="zh-CN" altLang="en-US" dirty="0"/>
              <a:t> </a:t>
            </a:r>
            <a:r>
              <a:rPr lang="en-US" altLang="zh-CN" dirty="0"/>
              <a:t>unsigned char* (uint8_t)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C13996-4477-43F3-99D1-CEF5D69A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102" y="813955"/>
            <a:ext cx="4104404" cy="2549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E7ECE1-3FD7-4F7C-AEF4-E7AF0C70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39" y="2435334"/>
            <a:ext cx="2519459" cy="1987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546779C-D126-402F-A362-778325CA6BC4}"/>
              </a:ext>
            </a:extLst>
          </p:cNvPr>
          <p:cNvSpPr txBox="1"/>
          <p:nvPr/>
        </p:nvSpPr>
        <p:spPr>
          <a:xfrm>
            <a:off x="6135921" y="6411644"/>
            <a:ext cx="6056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4"/>
              </a:rPr>
              <a:t>nothings/</a:t>
            </a:r>
            <a:r>
              <a:rPr lang="en-US" altLang="zh-CN" sz="1400" dirty="0" err="1">
                <a:hlinkClick r:id="rId4"/>
              </a:rPr>
              <a:t>stb</a:t>
            </a:r>
            <a:r>
              <a:rPr lang="en-US" altLang="zh-CN" sz="1400" dirty="0">
                <a:hlinkClick r:id="rId4"/>
              </a:rPr>
              <a:t>: </a:t>
            </a:r>
            <a:r>
              <a:rPr lang="en-US" altLang="zh-CN" sz="1400" dirty="0" err="1">
                <a:hlinkClick r:id="rId4"/>
              </a:rPr>
              <a:t>stb</a:t>
            </a:r>
            <a:r>
              <a:rPr lang="en-US" altLang="zh-CN" sz="1400" dirty="0">
                <a:hlinkClick r:id="rId4"/>
              </a:rPr>
              <a:t> single-file public domain libraries for C/C++ (github.com)</a:t>
            </a:r>
            <a:endParaRPr lang="zh-CN" altLang="en-US" sz="1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DC4AAE-EE6B-40E5-B609-4E005CB0B4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28D43-AB85-4B72-BBCD-E2245703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Texture2D in OpenGL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AB216F-3AD2-4D64-ACF0-35C851B98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生成一个</a:t>
            </a:r>
            <a:r>
              <a:rPr lang="en-US" altLang="zh-CN" dirty="0"/>
              <a:t>2D</a:t>
            </a:r>
            <a:r>
              <a:rPr lang="zh-CN" altLang="en-US" dirty="0"/>
              <a:t>纹理对象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已经</a:t>
            </a:r>
            <a:r>
              <a:rPr lang="zh-CN" altLang="en-US" dirty="0">
                <a:solidFill>
                  <a:schemeClr val="accent2"/>
                </a:solidFill>
              </a:rPr>
              <a:t>复制到显存</a:t>
            </a:r>
            <a:r>
              <a:rPr lang="zh-CN" altLang="en-US" dirty="0"/>
              <a:t>，此时可以将</a:t>
            </a:r>
            <a:r>
              <a:rPr lang="en-US" altLang="zh-CN" dirty="0"/>
              <a:t>data</a:t>
            </a:r>
            <a:r>
              <a:rPr lang="zh-CN" altLang="en-US" dirty="0">
                <a:solidFill>
                  <a:schemeClr val="accent2"/>
                </a:solidFill>
              </a:rPr>
              <a:t>释放</a:t>
            </a:r>
            <a:r>
              <a:rPr lang="zh-CN" altLang="en-US" dirty="0"/>
              <a:t>了！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257FAF-367C-46B5-AC56-9B5CE2325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73" y="2405587"/>
            <a:ext cx="6750292" cy="2764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677191-56D4-4EA1-BAB1-324589A9FD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14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B7B15-061D-4024-B4E4-31187E15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Parameter Attributes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9552D-CB2C-437D-8752-130AB3008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>
                <a:hlinkClick r:id="rId2"/>
              </a:rPr>
              <a:t>纹理 </a:t>
            </a:r>
            <a:r>
              <a:rPr lang="en-US" altLang="zh-CN" sz="1600" dirty="0">
                <a:hlinkClick r:id="rId2"/>
              </a:rPr>
              <a:t>- </a:t>
            </a:r>
            <a:r>
              <a:rPr lang="en-US" altLang="zh-CN" sz="1600" dirty="0" err="1">
                <a:hlinkClick r:id="rId2"/>
              </a:rPr>
              <a:t>LearnOpenGL</a:t>
            </a:r>
            <a:r>
              <a:rPr lang="en-US" altLang="zh-CN" sz="1600" dirty="0">
                <a:hlinkClick r:id="rId2"/>
              </a:rPr>
              <a:t> CN (learnopengl-cn.github.io)</a:t>
            </a:r>
            <a:endParaRPr lang="en-US" altLang="zh-CN" sz="1600" dirty="0"/>
          </a:p>
          <a:p>
            <a:r>
              <a:rPr lang="zh-CN" altLang="en-US" dirty="0"/>
              <a:t>纹理坐标</a:t>
            </a:r>
            <a:r>
              <a:rPr lang="en-US" altLang="zh-CN" dirty="0"/>
              <a:t>(1,1)</a:t>
            </a:r>
            <a:r>
              <a:rPr lang="zh-CN" altLang="en-US" dirty="0"/>
              <a:t>之外如何处理？</a:t>
            </a:r>
            <a:endParaRPr lang="en-US" altLang="zh-CN" dirty="0"/>
          </a:p>
          <a:p>
            <a:pPr lvl="1"/>
            <a:r>
              <a:rPr lang="zh-CN" altLang="en-US" dirty="0"/>
              <a:t>纹理</a:t>
            </a:r>
            <a:r>
              <a:rPr lang="zh-CN" altLang="en-US" dirty="0">
                <a:solidFill>
                  <a:schemeClr val="accent2"/>
                </a:solidFill>
              </a:rPr>
              <a:t>环绕</a:t>
            </a:r>
            <a:r>
              <a:rPr lang="zh-CN" altLang="en-US" dirty="0"/>
              <a:t>方式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如何插值？</a:t>
            </a:r>
            <a:endParaRPr lang="en-US" altLang="zh-CN" dirty="0"/>
          </a:p>
          <a:p>
            <a:pPr lvl="1"/>
            <a:r>
              <a:rPr lang="zh-CN" altLang="en-US" dirty="0"/>
              <a:t>纹理</a:t>
            </a:r>
            <a:r>
              <a:rPr lang="zh-CN" altLang="en-US" dirty="0">
                <a:solidFill>
                  <a:schemeClr val="accent2"/>
                </a:solidFill>
              </a:rPr>
              <a:t>过滤</a:t>
            </a:r>
            <a:r>
              <a:rPr lang="zh-CN" altLang="en-US" dirty="0"/>
              <a:t>方式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776640-49C1-4788-8C7E-21E04DF53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51" y="1386238"/>
            <a:ext cx="5457701" cy="16497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8FD43B-553F-466A-9ECA-48F0FC865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48" y="3370111"/>
            <a:ext cx="4819904" cy="24727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298454-A993-4E71-915B-F91628DE4D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40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0EE64-2A1A-4184-BB1E-F367E49A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Mipmap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F383B1-2EBA-4A96-AFAF-6600AF1D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“想象一下，假设我们有一个包含着</a:t>
            </a:r>
            <a:r>
              <a:rPr lang="zh-CN" altLang="en-US" sz="1800" dirty="0">
                <a:solidFill>
                  <a:schemeClr val="accent2"/>
                </a:solidFill>
              </a:rPr>
              <a:t>上千物体</a:t>
            </a:r>
            <a:r>
              <a:rPr lang="zh-CN" altLang="en-US" sz="1800" dirty="0"/>
              <a:t>的大房间，每个物体上都有纹理。有些物体会很远，但其纹理会拥有与近处物体</a:t>
            </a:r>
            <a:r>
              <a:rPr lang="zh-CN" altLang="en-US" sz="1800" dirty="0">
                <a:solidFill>
                  <a:schemeClr val="accent2"/>
                </a:solidFill>
              </a:rPr>
              <a:t>同样高的分辨率</a:t>
            </a:r>
            <a:r>
              <a:rPr lang="zh-CN" altLang="en-US" sz="1800" dirty="0"/>
              <a:t>。由于远处的物体可能只</a:t>
            </a:r>
            <a:r>
              <a:rPr lang="zh-CN" altLang="en-US" sz="1800" dirty="0">
                <a:solidFill>
                  <a:schemeClr val="accent2"/>
                </a:solidFill>
              </a:rPr>
              <a:t>产生很少的片段</a:t>
            </a:r>
            <a:r>
              <a:rPr lang="zh-CN" altLang="en-US" sz="1800" dirty="0"/>
              <a:t>，</a:t>
            </a:r>
            <a:r>
              <a:rPr lang="en-US" altLang="zh-CN" sz="1800" dirty="0"/>
              <a:t>OpenGL</a:t>
            </a:r>
            <a:r>
              <a:rPr lang="zh-CN" altLang="en-US" sz="1800" dirty="0"/>
              <a:t>从高分辨率纹理中为这些片段获取正确的颜色值就很困难，因为它需要对一个跨过纹理很大部分的片段只拾取一个纹理颜色。在小物体上这会产生不真实的感觉，更不用说对它们使用高分辨率纹理</a:t>
            </a:r>
            <a:r>
              <a:rPr lang="zh-CN" altLang="en-US" sz="1800" dirty="0">
                <a:solidFill>
                  <a:schemeClr val="accent2"/>
                </a:solidFill>
              </a:rPr>
              <a:t>浪费内存</a:t>
            </a:r>
            <a:r>
              <a:rPr lang="zh-CN" altLang="en-US" sz="1800" dirty="0"/>
              <a:t>的问题了。”</a:t>
            </a:r>
            <a:r>
              <a:rPr lang="en-US" altLang="zh-CN" sz="2000" dirty="0"/>
              <a:t>	</a:t>
            </a:r>
            <a:r>
              <a:rPr lang="en-US" altLang="zh-CN" sz="1600" dirty="0"/>
              <a:t>——From </a:t>
            </a:r>
            <a:r>
              <a:rPr lang="zh-CN" altLang="en-US" sz="900" dirty="0">
                <a:hlinkClick r:id="rId2"/>
              </a:rPr>
              <a:t>纹理 </a:t>
            </a:r>
            <a:r>
              <a:rPr lang="en-US" altLang="zh-CN" sz="900" dirty="0">
                <a:hlinkClick r:id="rId2"/>
              </a:rPr>
              <a:t>- </a:t>
            </a:r>
            <a:r>
              <a:rPr lang="en-US" altLang="zh-CN" sz="900" dirty="0" err="1">
                <a:hlinkClick r:id="rId2"/>
              </a:rPr>
              <a:t>LearnOpenGL</a:t>
            </a:r>
            <a:r>
              <a:rPr lang="en-US" altLang="zh-CN" sz="900" dirty="0">
                <a:hlinkClick r:id="rId2"/>
              </a:rPr>
              <a:t> CN (learnopengl-cn.github.io)</a:t>
            </a:r>
            <a:endParaRPr lang="en-US" altLang="zh-CN" sz="900" dirty="0"/>
          </a:p>
          <a:p>
            <a:r>
              <a:rPr lang="en-US" altLang="zh-CN" dirty="0"/>
              <a:t>Mipmap </a:t>
            </a:r>
            <a:r>
              <a:rPr lang="zh-CN" altLang="en-US" dirty="0"/>
              <a:t>多级渐远纹理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2CC866-4E8D-4C35-990F-303F70DC5BEA}"/>
              </a:ext>
            </a:extLst>
          </p:cNvPr>
          <p:cNvSpPr txBox="1"/>
          <p:nvPr/>
        </p:nvSpPr>
        <p:spPr>
          <a:xfrm>
            <a:off x="1093519" y="3812417"/>
            <a:ext cx="6095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gen mipmap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glGenerateMipmap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GL_TEXTURE_2D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D9DB95-5475-48F9-9B29-0858E786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47" y="4611389"/>
            <a:ext cx="2737118" cy="1834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BE04FAA-179A-436A-BCA8-C604F3AB4593}"/>
              </a:ext>
            </a:extLst>
          </p:cNvPr>
          <p:cNvGrpSpPr/>
          <p:nvPr/>
        </p:nvGrpSpPr>
        <p:grpSpPr>
          <a:xfrm>
            <a:off x="1270628" y="731045"/>
            <a:ext cx="9650743" cy="6162744"/>
            <a:chOff x="5778829" y="3201984"/>
            <a:chExt cx="5490854" cy="350633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6F39C70-6F46-4E36-830C-DCCCE0523B6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1462" y="3201984"/>
              <a:ext cx="5408221" cy="3042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5E43264-212B-47F8-A172-3B09C0DE1A59}"/>
                </a:ext>
              </a:extLst>
            </p:cNvPr>
            <p:cNvSpPr txBox="1"/>
            <p:nvPr/>
          </p:nvSpPr>
          <p:spPr>
            <a:xfrm>
              <a:off x="5778829" y="6277431"/>
              <a:ext cx="44220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hlinkClick r:id="rId5"/>
                </a:rPr>
                <a:t>Mipmap</a:t>
              </a:r>
              <a:r>
                <a:rPr lang="zh-CN" altLang="en-US" sz="1100" dirty="0">
                  <a:hlinkClick r:id="rId5"/>
                </a:rPr>
                <a:t>详解</a:t>
              </a:r>
              <a:r>
                <a:rPr lang="en-US" altLang="zh-CN" sz="1100" dirty="0">
                  <a:hlinkClick r:id="rId5"/>
                </a:rPr>
                <a:t>(</a:t>
              </a:r>
              <a:r>
                <a:rPr lang="zh-CN" altLang="en-US" sz="1100" dirty="0">
                  <a:hlinkClick r:id="rId5"/>
                </a:rPr>
                <a:t>有无</a:t>
              </a:r>
              <a:r>
                <a:rPr lang="en-US" altLang="zh-CN" sz="1100" dirty="0">
                  <a:hlinkClick r:id="rId5"/>
                </a:rPr>
                <a:t>Mipmap</a:t>
              </a:r>
              <a:r>
                <a:rPr lang="zh-CN" altLang="en-US" sz="1100" dirty="0">
                  <a:hlinkClick r:id="rId5"/>
                </a:rPr>
                <a:t>区别、原理、优点、缺点、优化</a:t>
              </a:r>
              <a:r>
                <a:rPr lang="en-US" altLang="zh-CN" sz="1100" dirty="0">
                  <a:hlinkClick r:id="rId5"/>
                </a:rPr>
                <a:t>)_</a:t>
              </a:r>
              <a:r>
                <a:rPr lang="zh-CN" altLang="en-US" sz="1100" dirty="0">
                  <a:hlinkClick r:id="rId5"/>
                </a:rPr>
                <a:t>爱吃的栗子‘</a:t>
              </a:r>
              <a:r>
                <a:rPr lang="en-US" altLang="zh-CN" sz="1100" dirty="0">
                  <a:hlinkClick r:id="rId5"/>
                </a:rPr>
                <a:t>s </a:t>
              </a:r>
              <a:r>
                <a:rPr lang="zh-CN" altLang="en-US" sz="1100" dirty="0">
                  <a:hlinkClick r:id="rId5"/>
                </a:rPr>
                <a:t>博客</a:t>
              </a:r>
              <a:r>
                <a:rPr lang="en-US" altLang="zh-CN" sz="1100" dirty="0">
                  <a:hlinkClick r:id="rId5"/>
                </a:rPr>
                <a:t>-CSDN</a:t>
              </a:r>
              <a:r>
                <a:rPr lang="zh-CN" altLang="en-US" sz="1100" dirty="0">
                  <a:hlinkClick r:id="rId5"/>
                </a:rPr>
                <a:t>博客</a:t>
              </a:r>
              <a:r>
                <a:rPr lang="en-US" altLang="zh-CN" sz="1100" dirty="0">
                  <a:hlinkClick r:id="rId5"/>
                </a:rPr>
                <a:t>_mipmap</a:t>
              </a:r>
              <a:endParaRPr lang="zh-CN" altLang="en-US" sz="11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D6DEFF2-BA93-4ADD-97F5-D69D272B0C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25339-47AD-46F8-9A85-12293DD2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Assignment2 - Pipeline Overview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内容占位符 5" descr="图示, 示意图&#10;&#10;描述已自动生成">
            <a:extLst>
              <a:ext uri="{FF2B5EF4-FFF2-40B4-BE49-F238E27FC236}">
                <a16:creationId xmlns:a16="http://schemas.microsoft.com/office/drawing/2014/main" id="{D61840F4-013D-48B5-8B9F-C9D3AE560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487"/>
            <a:ext cx="9226138" cy="539110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14003A-113D-4D71-836F-48E7CA9FE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8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657BE-2A86-47E4-AB6A-9B56403F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Anisotropic Filtering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F3134-B00C-4BCE-854C-F2F4F8F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纹理</a:t>
            </a:r>
            <a:r>
              <a:rPr lang="zh-CN" altLang="en-US" dirty="0">
                <a:solidFill>
                  <a:schemeClr val="accent2"/>
                </a:solidFill>
              </a:rPr>
              <a:t>各向异性过滤</a:t>
            </a:r>
            <a:endParaRPr lang="en-US" altLang="zh-CN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获取各向异性过滤的最大数量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GLfloat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fLargest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glGetFloatv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GL_MAX_TEXTURE_MAX_ANISOTROPY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fLargest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开启各向异性采样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glTexParameterf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GL_TEXTURE_2D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GL_MAX_TEXTURE_MAX_ANISOTROPY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fLargest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7CF403-EEAE-4215-9638-0AD5CDC6A148}"/>
              </a:ext>
            </a:extLst>
          </p:cNvPr>
          <p:cNvGrpSpPr/>
          <p:nvPr/>
        </p:nvGrpSpPr>
        <p:grpSpPr>
          <a:xfrm>
            <a:off x="6260916" y="681037"/>
            <a:ext cx="3688850" cy="5890659"/>
            <a:chOff x="7183010" y="681037"/>
            <a:chExt cx="3305697" cy="527880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BC8944C-457D-4DB9-9FCA-131C4964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010" y="681037"/>
              <a:ext cx="3305696" cy="269011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5F80FD3-FD3F-4571-B36A-B87F2033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3011" y="3522096"/>
              <a:ext cx="3305696" cy="243775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BE9542C-455F-489A-BDA5-351EF5E0B3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07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B1260-7F1A-4B6D-B3CE-910407D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Bind Texture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343033-070F-4188-9EFC-0CA8DC630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怎么使用纹理？</a:t>
            </a:r>
            <a:endParaRPr lang="en-US" altLang="zh-CN" dirty="0"/>
          </a:p>
          <a:p>
            <a:pPr lvl="1"/>
            <a:r>
              <a:rPr lang="zh-CN" altLang="en-US" dirty="0"/>
              <a:t>绑定纹理对象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glBindTexture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GL_TEXTURE_2D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tex_id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-&gt;SetSampler2D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"_texture"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2"/>
                </a:solidFill>
              </a:rPr>
              <a:t>为什么传给</a:t>
            </a:r>
            <a:r>
              <a:rPr lang="en-US" altLang="zh-CN" dirty="0">
                <a:solidFill>
                  <a:schemeClr val="accent2"/>
                </a:solidFill>
              </a:rPr>
              <a:t>shader</a:t>
            </a:r>
            <a:r>
              <a:rPr lang="zh-CN" altLang="en-US" dirty="0">
                <a:solidFill>
                  <a:schemeClr val="accent2"/>
                </a:solidFill>
              </a:rPr>
              <a:t>的是“</a:t>
            </a:r>
            <a:r>
              <a:rPr lang="en-US" altLang="zh-CN" dirty="0">
                <a:solidFill>
                  <a:schemeClr val="accent2"/>
                </a:solidFill>
              </a:rPr>
              <a:t>0</a:t>
            </a:r>
            <a:r>
              <a:rPr lang="zh-CN" altLang="en-US" dirty="0">
                <a:solidFill>
                  <a:schemeClr val="accent2"/>
                </a:solidFill>
              </a:rPr>
              <a:t>”？</a:t>
            </a:r>
            <a:endParaRPr lang="en-US" altLang="zh-CN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C0A916-C696-4D56-A7F7-2DDCB0F0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547" y="1428512"/>
            <a:ext cx="4096562" cy="4000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44DB72-3D84-465B-9977-8915836AA9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30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DE49F-B282-4C47-A9CD-51766E0A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Texture Unit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9643C3-10CF-44B2-8B92-231E25FFE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248"/>
            <a:ext cx="10515600" cy="464642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怎么使用</a:t>
            </a:r>
            <a:r>
              <a:rPr lang="zh-CN" altLang="en-US" dirty="0">
                <a:solidFill>
                  <a:schemeClr val="accent2"/>
                </a:solidFill>
              </a:rPr>
              <a:t>多个纹理？</a:t>
            </a:r>
            <a:endParaRPr lang="en-US" altLang="zh-CN" dirty="0"/>
          </a:p>
          <a:p>
            <a:pPr lvl="1"/>
            <a:r>
              <a:rPr lang="zh-CN" altLang="en-US" dirty="0"/>
              <a:t>统一放在一个区域</a:t>
            </a:r>
            <a:endParaRPr lang="en-US" altLang="zh-CN" sz="2800" dirty="0"/>
          </a:p>
          <a:p>
            <a:pPr lvl="1"/>
            <a:endParaRPr lang="en-US" altLang="zh-CN" sz="25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在绑定纹理前，</a:t>
            </a:r>
            <a:r>
              <a:rPr lang="zh-CN" altLang="en-US" sz="1900" dirty="0">
                <a:solidFill>
                  <a:srgbClr val="6A9955"/>
                </a:solidFill>
                <a:latin typeface="Consolas" panose="020B0609020204030204" pitchFamily="49" charset="0"/>
              </a:rPr>
              <a:t>先</a:t>
            </a:r>
            <a:r>
              <a:rPr lang="zh-CN" altLang="en-US" sz="1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激活某个</a:t>
            </a:r>
            <a:r>
              <a:rPr lang="zh-CN" altLang="en-US" sz="1900" dirty="0">
                <a:solidFill>
                  <a:srgbClr val="6A9955"/>
                </a:solidFill>
                <a:latin typeface="Consolas" panose="020B0609020204030204" pitchFamily="49" charset="0"/>
              </a:rPr>
              <a:t>区域</a:t>
            </a:r>
            <a:endParaRPr lang="en-US" altLang="zh-CN" sz="3000" dirty="0"/>
          </a:p>
          <a:p>
            <a:pPr marL="0" indent="0">
              <a:buNone/>
            </a:pPr>
            <a:r>
              <a:rPr lang="en-US" altLang="zh-CN" sz="1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glActiveTexture</a:t>
            </a:r>
            <a:r>
              <a:rPr lang="en-US" altLang="zh-CN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GL_TEXTURE0</a:t>
            </a:r>
            <a:r>
              <a:rPr lang="en-US" altLang="zh-CN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9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3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glBindTexture</a:t>
            </a:r>
            <a:r>
              <a:rPr lang="en-US" altLang="zh-CN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GL_TEXTURE_2D</a:t>
            </a:r>
            <a:r>
              <a:rPr lang="en-US" altLang="zh-CN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tex_id</a:t>
            </a:r>
            <a:r>
              <a:rPr lang="en-US" altLang="zh-CN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9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900" dirty="0">
                <a:solidFill>
                  <a:srgbClr val="6A9955"/>
                </a:solidFill>
                <a:latin typeface="Consolas" panose="020B0609020204030204" pitchFamily="49" charset="0"/>
              </a:rPr>
              <a:t>告诉</a:t>
            </a:r>
            <a:r>
              <a:rPr lang="en-US" altLang="zh-CN" sz="1900" dirty="0">
                <a:solidFill>
                  <a:srgbClr val="6A9955"/>
                </a:solidFill>
                <a:latin typeface="Consolas" panose="020B0609020204030204" pitchFamily="49" charset="0"/>
              </a:rPr>
              <a:t>shader</a:t>
            </a:r>
            <a:r>
              <a:rPr lang="zh-CN" altLang="en-US" sz="1900" dirty="0">
                <a:solidFill>
                  <a:srgbClr val="6A9955"/>
                </a:solidFill>
                <a:latin typeface="Consolas" panose="020B0609020204030204" pitchFamily="49" charset="0"/>
              </a:rPr>
              <a:t>，该纹理位于哪个纹理单元</a:t>
            </a:r>
            <a:endParaRPr lang="en-US" altLang="zh-CN" sz="19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zh-CN" sz="1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-&gt;SetSampler2D</a:t>
            </a:r>
            <a:r>
              <a:rPr lang="en-US" altLang="zh-CN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"_texture"</a:t>
            </a:r>
            <a:r>
              <a:rPr lang="en-US" altLang="zh-CN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altLang="zh-CN" sz="1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dirty="0"/>
              <a:t>Texture Unit (</a:t>
            </a:r>
            <a:r>
              <a:rPr lang="zh-CN" altLang="en-US" dirty="0"/>
              <a:t>纹理单元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沟通</a:t>
            </a:r>
            <a:r>
              <a:rPr lang="zh-CN" altLang="en-US" dirty="0">
                <a:solidFill>
                  <a:schemeClr val="accent2"/>
                </a:solidFill>
              </a:rPr>
              <a:t>着色器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chemeClr val="accent2"/>
                </a:solidFill>
              </a:rPr>
              <a:t>纹理对象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数量有限 </a:t>
            </a:r>
            <a:r>
              <a:rPr lang="en-US" altLang="zh-CN" dirty="0"/>
              <a:t>(</a:t>
            </a:r>
            <a:r>
              <a:rPr lang="zh-CN" altLang="en-US" dirty="0"/>
              <a:t>所有</a:t>
            </a:r>
            <a:r>
              <a:rPr lang="en-US" altLang="zh-CN" dirty="0"/>
              <a:t>shader</a:t>
            </a:r>
            <a:r>
              <a:rPr lang="zh-CN" altLang="en-US" dirty="0"/>
              <a:t>共享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将</a:t>
            </a:r>
            <a:r>
              <a:rPr lang="zh-CN" altLang="en-US" dirty="0">
                <a:solidFill>
                  <a:schemeClr val="accent2"/>
                </a:solidFill>
              </a:rPr>
              <a:t>多张贴图</a:t>
            </a:r>
            <a:r>
              <a:rPr lang="zh-CN" altLang="en-US" dirty="0"/>
              <a:t>放在</a:t>
            </a:r>
            <a:r>
              <a:rPr lang="zh-CN" altLang="en-US" dirty="0">
                <a:solidFill>
                  <a:schemeClr val="accent2"/>
                </a:solidFill>
              </a:rPr>
              <a:t>一张纹理</a:t>
            </a:r>
            <a:r>
              <a:rPr lang="zh-CN" altLang="en-US" dirty="0"/>
              <a:t>中！</a:t>
            </a:r>
            <a:endParaRPr lang="en-US" altLang="zh-CN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zh-CN" altLang="en-US" sz="1300" dirty="0"/>
              <a:t>（注</a:t>
            </a:r>
            <a:r>
              <a:rPr lang="en-US" altLang="zh-CN" sz="1300" dirty="0"/>
              <a:t>: OpenGL4.4</a:t>
            </a:r>
            <a:r>
              <a:rPr lang="zh-CN" altLang="en-US" sz="1300" dirty="0"/>
              <a:t>开始支持</a:t>
            </a:r>
            <a:r>
              <a:rPr lang="en-US" altLang="zh-CN" sz="1300" dirty="0"/>
              <a:t>bindless </a:t>
            </a:r>
            <a:r>
              <a:rPr lang="zh-CN" altLang="en-US" sz="1300" dirty="0"/>
              <a:t>纹理，消除纹理单元概念，纹理数量不受限制）</a:t>
            </a:r>
            <a:endParaRPr lang="en-US" altLang="zh-CN" sz="13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D08230-5607-439C-96D0-13121602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49" y="798204"/>
            <a:ext cx="4578727" cy="2954397"/>
          </a:xfrm>
          <a:prstGeom prst="rect">
            <a:avLst/>
          </a:prstGeom>
        </p:spPr>
      </p:pic>
      <p:pic>
        <p:nvPicPr>
          <p:cNvPr id="5" name="图片 4" descr="图片包含 华美, 女孩, 彩色, 前&#10;&#10;描述已自动生成">
            <a:extLst>
              <a:ext uri="{FF2B5EF4-FFF2-40B4-BE49-F238E27FC236}">
                <a16:creationId xmlns:a16="http://schemas.microsoft.com/office/drawing/2014/main" id="{A3320A02-789D-4AE6-80D9-BEA624DAE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072" y="4089461"/>
            <a:ext cx="2294572" cy="22945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F739C9-7063-4F29-970F-AC47EB26CF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ABD8A-A66B-4B8B-9CD7-20F32EE5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Use Texture: </a:t>
            </a:r>
            <a:r>
              <a:rPr lang="en-US" altLang="zh-CN" b="1" dirty="0">
                <a:solidFill>
                  <a:schemeClr val="accent2"/>
                </a:solidFill>
              </a:rPr>
              <a:t>Shade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5A500-808D-454F-9E64-AE7BB6C06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使用纹理进行着色</a:t>
            </a:r>
            <a:endParaRPr lang="en-US" altLang="zh-CN" dirty="0"/>
          </a:p>
          <a:p>
            <a:endParaRPr lang="en-US" altLang="zh-CN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sampler2D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_texture;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>
                <a:solidFill>
                  <a:srgbClr val="569CD6"/>
                </a:solidFill>
                <a:latin typeface="Consolas" panose="020B0609020204030204" pitchFamily="49" charset="0"/>
              </a:rPr>
              <a:t>vec4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569CD6"/>
                </a:solidFill>
                <a:latin typeface="Consolas" panose="020B0609020204030204" pitchFamily="49" charset="0"/>
              </a:rPr>
              <a:t>color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800" b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(_texture, 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texCoords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texCoords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是经过</a:t>
            </a:r>
            <a:r>
              <a:rPr lang="zh-CN" alt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片元插值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得到的、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该片元的纹理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坐标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AAB568-4828-43D6-A7F2-1CCAD8475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861" y="2644512"/>
            <a:ext cx="4559960" cy="21496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D76E8C-6E23-49F8-AF1B-1106F98D75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7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6DCC5-8EB0-4FA2-807B-98C7A7C4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Use Texture: </a:t>
            </a:r>
            <a:r>
              <a:rPr lang="en-US" altLang="zh-CN" b="1" dirty="0">
                <a:solidFill>
                  <a:schemeClr val="accent2"/>
                </a:solidFill>
              </a:rPr>
              <a:t>Any Way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F0BDF1-F90C-4F3A-B669-61F3108F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纹理的实质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数据</a:t>
            </a:r>
            <a:endParaRPr lang="en-US" altLang="zh-CN" dirty="0"/>
          </a:p>
          <a:p>
            <a:r>
              <a:rPr lang="zh-CN" altLang="en-US" dirty="0"/>
              <a:t>不同的</a:t>
            </a:r>
            <a:r>
              <a:rPr lang="zh-CN" altLang="en-US" dirty="0">
                <a:solidFill>
                  <a:schemeClr val="accent2"/>
                </a:solidFill>
              </a:rPr>
              <a:t>解释</a:t>
            </a:r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zh-CN" altLang="en-US" dirty="0"/>
              <a:t>颜色 </a:t>
            </a:r>
            <a:r>
              <a:rPr lang="en-US" altLang="zh-CN" dirty="0"/>
              <a:t>RGB</a:t>
            </a:r>
          </a:p>
          <a:p>
            <a:pPr lvl="1"/>
            <a:r>
              <a:rPr lang="zh-CN" altLang="en-US" dirty="0"/>
              <a:t>深度 </a:t>
            </a:r>
            <a:r>
              <a:rPr lang="en-US" altLang="zh-CN" dirty="0"/>
              <a:t>depth</a:t>
            </a:r>
          </a:p>
          <a:p>
            <a:pPr lvl="1"/>
            <a:r>
              <a:rPr lang="zh-CN" altLang="en-US" dirty="0"/>
              <a:t>材质</a:t>
            </a:r>
            <a:r>
              <a:rPr lang="en-US" altLang="zh-CN" dirty="0"/>
              <a:t>id</a:t>
            </a:r>
          </a:p>
          <a:p>
            <a:pPr lvl="1"/>
            <a:r>
              <a:rPr lang="en-US" altLang="zh-CN" dirty="0"/>
              <a:t>…</a:t>
            </a:r>
          </a:p>
          <a:p>
            <a:r>
              <a:rPr lang="zh-CN" altLang="en-US" dirty="0"/>
              <a:t>缺点：范围有限</a:t>
            </a:r>
            <a:endParaRPr lang="en-US" altLang="zh-CN" dirty="0"/>
          </a:p>
          <a:p>
            <a:pPr lvl="1"/>
            <a:r>
              <a:rPr lang="zh-CN" altLang="en-US" dirty="0"/>
              <a:t>解决方案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chemeClr val="accent2"/>
                </a:solidFill>
              </a:rPr>
              <a:t>pack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: </a:t>
            </a:r>
            <a:r>
              <a:rPr lang="zh-CN" altLang="en-US" dirty="0"/>
              <a:t>用</a:t>
            </a:r>
            <a:r>
              <a:rPr lang="zh-CN" altLang="en-US" dirty="0">
                <a:solidFill>
                  <a:schemeClr val="accent2"/>
                </a:solidFill>
              </a:rPr>
              <a:t>四位</a:t>
            </a:r>
            <a:r>
              <a:rPr lang="en-US" altLang="zh-CN" dirty="0">
                <a:solidFill>
                  <a:schemeClr val="accent2"/>
                </a:solidFill>
              </a:rPr>
              <a:t>8bit</a:t>
            </a:r>
            <a:r>
              <a:rPr lang="zh-CN" altLang="en-US" dirty="0"/>
              <a:t>值表示</a:t>
            </a:r>
            <a:r>
              <a:rPr lang="zh-CN" altLang="en-US" dirty="0">
                <a:solidFill>
                  <a:schemeClr val="accent2"/>
                </a:solidFill>
              </a:rPr>
              <a:t>一位</a:t>
            </a:r>
            <a:r>
              <a:rPr lang="en-US" altLang="zh-CN" dirty="0">
                <a:solidFill>
                  <a:schemeClr val="accent2"/>
                </a:solidFill>
              </a:rPr>
              <a:t>32bit</a:t>
            </a:r>
            <a:r>
              <a:rPr lang="zh-CN" altLang="en-US" dirty="0"/>
              <a:t>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D26FAE-E883-47AE-8F73-DB9DC308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709" y="874604"/>
            <a:ext cx="1613261" cy="16321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5FD808-9F00-4FCC-972A-4BC339286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2629" y="2203821"/>
            <a:ext cx="2655444" cy="26865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69232C-D815-4EA6-B3B6-A0DC268F04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07709" y="2731020"/>
            <a:ext cx="1613261" cy="16321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622BDB-6A6C-43BC-A001-7D9881AA06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07709" y="4587436"/>
            <a:ext cx="1613261" cy="16321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5937D0-5ACE-4319-8BB8-351741CEC7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85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ABE36-ADAE-4836-AB10-789DE0BF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Texture Summary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7954DA-148F-4E26-ACF6-6F5098E88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4138" cy="435133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概念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贴图方法</a:t>
            </a:r>
            <a:endParaRPr lang="en-US" altLang="zh-CN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加载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各种属性的作用以及设置</a:t>
            </a:r>
            <a:endParaRPr lang="en-US" altLang="zh-CN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多个纹理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纹理单元</a:t>
            </a:r>
            <a:endParaRPr lang="en-US" altLang="zh-CN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纹理数据的本质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more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than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color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4" name="Picture 7" descr="mapping_complex">
            <a:extLst>
              <a:ext uri="{FF2B5EF4-FFF2-40B4-BE49-F238E27FC236}">
                <a16:creationId xmlns:a16="http://schemas.microsoft.com/office/drawing/2014/main" id="{6FA2A009-6816-4AFF-9BCD-78A5309FAC74}"/>
              </a:ext>
            </a:extLst>
          </p:cNvPr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1676" y="842116"/>
            <a:ext cx="5113114" cy="142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3B9C41-6B4C-4603-9B74-66E439C93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16" y="2649409"/>
            <a:ext cx="3080029" cy="158014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3EEF280-9DA5-4264-B988-F60D9214D099}"/>
              </a:ext>
            </a:extLst>
          </p:cNvPr>
          <p:cNvGrpSpPr/>
          <p:nvPr/>
        </p:nvGrpSpPr>
        <p:grpSpPr>
          <a:xfrm>
            <a:off x="5730543" y="4613789"/>
            <a:ext cx="5697881" cy="1653132"/>
            <a:chOff x="5659291" y="4444798"/>
            <a:chExt cx="5697881" cy="165313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4F0776-A2EE-4D1E-8ED8-10AD275C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9291" y="4444798"/>
              <a:ext cx="1613261" cy="163216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8805827-1576-45F8-8E3F-322C8079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01601" y="4465763"/>
              <a:ext cx="1613261" cy="163216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E2D1D1E-DC45-4D4E-9293-66F108E0A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743911" y="4444798"/>
              <a:ext cx="1613261" cy="1632167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BEE616E-6278-436D-AF7D-9E1C879B1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92782-D3B1-4EE0-9EF3-0FC43082C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Get into 3D!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64A1C-E011-4B7B-BFAC-D4A8F9FA3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回顾作业</a:t>
            </a:r>
            <a:r>
              <a:rPr lang="en-US" altLang="zh-CN" dirty="0"/>
              <a:t>0</a:t>
            </a:r>
          </a:p>
          <a:p>
            <a:endParaRPr lang="en-US" altLang="zh-CN" dirty="0"/>
          </a:p>
          <a:p>
            <a:r>
              <a:rPr lang="zh-CN" altLang="en-US" dirty="0"/>
              <a:t>模型表示</a:t>
            </a:r>
            <a:endParaRPr lang="en-US" altLang="zh-CN" dirty="0"/>
          </a:p>
          <a:p>
            <a:pPr lvl="1"/>
            <a:r>
              <a:rPr lang="zh-CN" altLang="en-US" dirty="0"/>
              <a:t>隐式</a:t>
            </a:r>
            <a:endParaRPr lang="en-US" altLang="zh-CN" dirty="0"/>
          </a:p>
          <a:p>
            <a:pPr lvl="1"/>
            <a:r>
              <a:rPr lang="zh-CN" altLang="en-US" dirty="0"/>
              <a:t>显式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.OBJ</a:t>
            </a:r>
            <a:r>
              <a:rPr lang="zh-CN" altLang="en-US" dirty="0"/>
              <a:t>文件格式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CF0B0B-766E-4747-A07E-4335666ED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095" y="1714500"/>
            <a:ext cx="3748653" cy="342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43BDD3-CE02-470C-850A-88E13BD273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8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4BC67-D5C6-4691-89BB-31AE7467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OBJ File - Vertices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012BA-7E13-4D93-8A90-883D6F80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坐标 </a:t>
            </a:r>
            <a:r>
              <a:rPr lang="en-US" altLang="zh-CN" dirty="0">
                <a:solidFill>
                  <a:schemeClr val="accent2"/>
                </a:solidFill>
              </a:rPr>
              <a:t>v (x, y, z)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纹理坐标 </a:t>
            </a:r>
            <a:r>
              <a:rPr lang="en-US" altLang="zh-CN" dirty="0" err="1">
                <a:solidFill>
                  <a:schemeClr val="accent1"/>
                </a:solidFill>
              </a:rPr>
              <a:t>vt</a:t>
            </a:r>
            <a:r>
              <a:rPr lang="en-US" altLang="zh-CN" dirty="0">
                <a:solidFill>
                  <a:schemeClr val="accent1"/>
                </a:solidFill>
              </a:rPr>
              <a:t> (u, v)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法向量 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vn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(x, y, z)</a:t>
            </a:r>
          </a:p>
          <a:p>
            <a:pPr lvl="1"/>
            <a:r>
              <a:rPr lang="zh-CN" altLang="en-US" dirty="0"/>
              <a:t>法向量是什么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为什么属性数量不同？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B5518B0-87E5-4A0A-9166-1EF448C46695}"/>
              </a:ext>
            </a:extLst>
          </p:cNvPr>
          <p:cNvGrpSpPr/>
          <p:nvPr/>
        </p:nvGrpSpPr>
        <p:grpSpPr>
          <a:xfrm>
            <a:off x="6274129" y="979772"/>
            <a:ext cx="4645321" cy="5447847"/>
            <a:chOff x="6445450" y="365125"/>
            <a:chExt cx="5192370" cy="608940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819B3E-D806-498F-A601-AC26B2FE3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5450" y="365125"/>
              <a:ext cx="5192369" cy="232268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AFD1026-7E24-4DB8-AD4F-9CA263C76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450" y="2822742"/>
              <a:ext cx="2360104" cy="265406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E328055-BFC3-4BC3-B9AD-3E5FF9757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7984" y="2839532"/>
              <a:ext cx="2679836" cy="112749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487AAEA-DA0E-4105-AC11-76C68ABEE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7984" y="4101961"/>
              <a:ext cx="2679835" cy="2352568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2753A79-057F-49B0-BA1B-86A4A05440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B68351-70DD-4B34-8098-4BEAA43F3DBE}"/>
              </a:ext>
            </a:extLst>
          </p:cNvPr>
          <p:cNvSpPr txBox="1"/>
          <p:nvPr/>
        </p:nvSpPr>
        <p:spPr>
          <a:xfrm>
            <a:off x="5390451" y="5983407"/>
            <a:ext cx="32063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（该模型文件为作业</a:t>
            </a:r>
            <a:r>
              <a:rPr lang="en-US" altLang="zh-CN" sz="1050" dirty="0"/>
              <a:t>0</a:t>
            </a:r>
            <a:r>
              <a:rPr lang="zh-CN" altLang="en-US" sz="1050" dirty="0"/>
              <a:t>的</a:t>
            </a:r>
            <a:r>
              <a:rPr lang="en-US" altLang="zh-CN" sz="1050" dirty="0"/>
              <a:t>assets/model/testcube.obj</a:t>
            </a:r>
            <a:r>
              <a:rPr lang="zh-CN" altLang="en-US" sz="105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35738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63ED5-4982-4104-81F9-77DE2D2E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OBJ File - Faces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27CA6F-DEDB-4854-A256-A9721B699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9192" cy="4351338"/>
          </a:xfrm>
        </p:spPr>
        <p:txBody>
          <a:bodyPr/>
          <a:lstStyle/>
          <a:p>
            <a:r>
              <a:rPr lang="zh-CN" altLang="en-US" dirty="0"/>
              <a:t>面</a:t>
            </a:r>
            <a:endParaRPr lang="en-US" altLang="zh-CN" dirty="0"/>
          </a:p>
          <a:p>
            <a:pPr lvl="1"/>
            <a:r>
              <a:rPr lang="zh-CN" altLang="en-US" dirty="0"/>
              <a:t>索引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/>
              <a:t>f  </a:t>
            </a:r>
            <a:r>
              <a:rPr lang="en-US" altLang="zh-CN" b="1" dirty="0">
                <a:solidFill>
                  <a:schemeClr val="accent2"/>
                </a:solidFill>
              </a:rPr>
              <a:t>v1</a:t>
            </a:r>
            <a:r>
              <a:rPr lang="en-US" altLang="zh-CN" b="1" dirty="0"/>
              <a:t>/</a:t>
            </a:r>
            <a:r>
              <a:rPr lang="en-US" altLang="zh-CN" b="1" dirty="0">
                <a:solidFill>
                  <a:schemeClr val="accent1"/>
                </a:solidFill>
              </a:rPr>
              <a:t>vt1</a:t>
            </a:r>
            <a:r>
              <a:rPr lang="en-US" altLang="zh-CN" b="1" dirty="0"/>
              <a:t>/</a:t>
            </a: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vn1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v2</a:t>
            </a:r>
            <a:r>
              <a:rPr lang="en-US" altLang="zh-CN" b="1" dirty="0"/>
              <a:t>/</a:t>
            </a:r>
            <a:r>
              <a:rPr lang="en-US" altLang="zh-CN" b="1" dirty="0">
                <a:solidFill>
                  <a:schemeClr val="accent1"/>
                </a:solidFill>
              </a:rPr>
              <a:t>vt2</a:t>
            </a:r>
            <a:r>
              <a:rPr lang="en-US" altLang="zh-CN" b="1" dirty="0"/>
              <a:t>/</a:t>
            </a: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vn2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v3</a:t>
            </a:r>
            <a:r>
              <a:rPr lang="en-US" altLang="zh-CN" b="1" dirty="0"/>
              <a:t>/</a:t>
            </a:r>
            <a:r>
              <a:rPr lang="en-US" altLang="zh-CN" b="1" dirty="0">
                <a:solidFill>
                  <a:schemeClr val="accent1"/>
                </a:solidFill>
              </a:rPr>
              <a:t>vt3</a:t>
            </a:r>
            <a:r>
              <a:rPr lang="en-US" altLang="zh-CN" b="1" dirty="0"/>
              <a:t>/</a:t>
            </a: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vn3</a:t>
            </a:r>
          </a:p>
          <a:p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/>
              <a:t>各属性数量只与</a:t>
            </a:r>
            <a:r>
              <a:rPr lang="zh-CN" altLang="en-US" dirty="0">
                <a:solidFill>
                  <a:schemeClr val="accent2"/>
                </a:solidFill>
              </a:rPr>
              <a:t>所需数量</a:t>
            </a:r>
            <a:r>
              <a:rPr lang="zh-CN" altLang="en-US" dirty="0"/>
              <a:t>有关</a:t>
            </a:r>
            <a:endParaRPr lang="en-US" altLang="zh-CN" dirty="0"/>
          </a:p>
          <a:p>
            <a:pPr lvl="1"/>
            <a:r>
              <a:rPr lang="zh-CN" altLang="en-US" sz="1800" dirty="0"/>
              <a:t>如果使面的三个点法向不同，可以通过重心插值得出该面任意一点的法向</a:t>
            </a:r>
            <a:endParaRPr lang="en-US" altLang="zh-CN" sz="1800" dirty="0"/>
          </a:p>
          <a:p>
            <a:pPr lvl="1"/>
            <a:r>
              <a:rPr lang="zh-CN" altLang="en-US" sz="1800" dirty="0"/>
              <a:t>每个三角面片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A2CFA5-76BC-4466-B7AA-EF5DD640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844" y="1825625"/>
            <a:ext cx="3481023" cy="37827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E40AB4-9F70-4CF1-B6EF-4BA42E773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A79E9-0247-415C-95D8-33EABA42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OBJ File - Material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F2F92-3F6B-4223-B899-6931EC95A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材质？纹理？贴图？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材质</a:t>
            </a:r>
            <a:endParaRPr lang="en-US" altLang="zh-CN" dirty="0"/>
          </a:p>
          <a:p>
            <a:pPr lvl="1"/>
            <a:r>
              <a:rPr lang="zh-CN" altLang="en-US" dirty="0"/>
              <a:t>设计材质</a:t>
            </a:r>
            <a:endParaRPr lang="en-US" altLang="zh-CN" dirty="0"/>
          </a:p>
          <a:p>
            <a:pPr lvl="2"/>
            <a:r>
              <a:rPr lang="zh-CN" altLang="en-US" dirty="0"/>
              <a:t>金属度、光泽度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物理材质</a:t>
            </a:r>
            <a:endParaRPr lang="en-US" altLang="zh-CN" dirty="0"/>
          </a:p>
          <a:p>
            <a:pPr lvl="2"/>
            <a:r>
              <a:rPr lang="zh-CN" altLang="en-US" dirty="0"/>
              <a:t>折射率、粗糙度、遮挡</a:t>
            </a:r>
            <a:r>
              <a:rPr lang="en-US" altLang="zh-CN" dirty="0"/>
              <a:t>…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FF9878-F8BA-4E7E-92F8-5C063784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160" y="1031360"/>
            <a:ext cx="4153765" cy="2457044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B0D41440-06C1-403D-89AF-3DC7B1C7E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60" y="3737380"/>
            <a:ext cx="2538722" cy="2538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4FCE6C-A9B9-40A3-973A-5910B65E24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2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772DE-35BD-4139-AD33-416B7CBE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Coordinate system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03535-75F2-4EF7-8362-053156B9C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4132" cy="4351338"/>
          </a:xfrm>
        </p:spPr>
        <p:txBody>
          <a:bodyPr/>
          <a:lstStyle/>
          <a:p>
            <a:r>
              <a:rPr lang="en-US" altLang="zh-CN" dirty="0"/>
              <a:t>Position</a:t>
            </a:r>
          </a:p>
          <a:p>
            <a:pPr lvl="1"/>
            <a:r>
              <a:rPr lang="en-US" altLang="zh-CN" dirty="0"/>
              <a:t>x, y, z</a:t>
            </a:r>
          </a:p>
          <a:p>
            <a:r>
              <a:rPr lang="zh-CN" altLang="en-US" dirty="0"/>
              <a:t>如何定义物体的坐标？</a:t>
            </a:r>
            <a:endParaRPr lang="en-US" altLang="zh-CN" dirty="0"/>
          </a:p>
          <a:p>
            <a:pPr lvl="1"/>
            <a:r>
              <a:rPr lang="zh-CN" altLang="en-US" dirty="0"/>
              <a:t>相对坐标（</a:t>
            </a:r>
            <a:r>
              <a:rPr lang="en-US" altLang="zh-CN" dirty="0"/>
              <a:t>local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绝对坐标（</a:t>
            </a:r>
            <a:r>
              <a:rPr lang="en-US" altLang="zh-CN" dirty="0"/>
              <a:t>global/world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相机空间 </a:t>
            </a:r>
            <a:r>
              <a:rPr lang="en-US" altLang="zh-CN" dirty="0"/>
              <a:t>view space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屏幕空间 </a:t>
            </a:r>
            <a:r>
              <a:rPr lang="en-US" altLang="zh-CN" dirty="0"/>
              <a:t>screen space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8B8A66-1ABD-424A-98E4-DAF0B13B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01" y="2030505"/>
            <a:ext cx="6190341" cy="30423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234717-F248-44F7-8666-77BA8F76C5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17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10804-7E03-44E0-AE5F-5E0CD3C5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Next…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2A17CD-F6A7-4921-8C1A-11D81C68B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粒子系统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更多的顶点属性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法线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更真实的表达</a:t>
            </a:r>
            <a:endParaRPr lang="en-US" altLang="zh-CN" dirty="0"/>
          </a:p>
          <a:p>
            <a:pPr lvl="1"/>
            <a:r>
              <a:rPr lang="zh-CN" altLang="en-US" dirty="0"/>
              <a:t>可编程渲染管线的优势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光照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法线贴图</a:t>
            </a:r>
            <a:endParaRPr lang="en-US" altLang="zh-CN" dirty="0">
              <a:solidFill>
                <a:schemeClr val="accent2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OpenGL</a:t>
            </a:r>
            <a:r>
              <a:rPr lang="zh-CN" altLang="en-US" dirty="0"/>
              <a:t>能够做出什么来？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8057DD5-5DB1-4EDA-AD9B-9E1CF831C907}"/>
              </a:ext>
            </a:extLst>
          </p:cNvPr>
          <p:cNvGrpSpPr/>
          <p:nvPr/>
        </p:nvGrpSpPr>
        <p:grpSpPr>
          <a:xfrm>
            <a:off x="6650878" y="1049311"/>
            <a:ext cx="4545055" cy="5216527"/>
            <a:chOff x="6544000" y="960436"/>
            <a:chExt cx="4545055" cy="521652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B3296B6-3AE8-417D-9CAB-D2012C776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5982" y="960436"/>
              <a:ext cx="3061093" cy="276305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973A0CD-9037-4949-A595-8388A3B0C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4000" y="3908865"/>
              <a:ext cx="4545055" cy="2268098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54B38657-44CD-4EBD-8C66-CDE061D61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7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59662-B291-4880-83B1-16354873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Local Position &amp; World Position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4D8A8-ECB6-41C6-9849-59D8ECCA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父对象</a:t>
            </a:r>
            <a:r>
              <a:rPr lang="en-US" altLang="zh-CN" dirty="0"/>
              <a:t> </a:t>
            </a:r>
            <a:r>
              <a:rPr lang="en-US" altLang="zh-CN" dirty="0" err="1"/>
              <a:t>pos_world</a:t>
            </a:r>
            <a:r>
              <a:rPr lang="en-US" altLang="zh-CN" dirty="0"/>
              <a:t> (1, 2)</a:t>
            </a:r>
          </a:p>
          <a:p>
            <a:pPr lvl="1"/>
            <a:r>
              <a:rPr lang="zh-CN" altLang="en-US" dirty="0"/>
              <a:t>子对象 </a:t>
            </a:r>
            <a:r>
              <a:rPr lang="en-US" altLang="zh-CN" dirty="0" err="1"/>
              <a:t>pos_local</a:t>
            </a:r>
            <a:r>
              <a:rPr lang="en-US" altLang="zh-CN" dirty="0"/>
              <a:t> (2, 1)</a:t>
            </a:r>
          </a:p>
          <a:p>
            <a:pPr lvl="1"/>
            <a:r>
              <a:rPr lang="zh-CN" altLang="en-US" dirty="0"/>
              <a:t>子对象</a:t>
            </a:r>
            <a:r>
              <a:rPr lang="en-US" altLang="zh-CN" dirty="0" err="1"/>
              <a:t>pos_world</a:t>
            </a:r>
            <a:r>
              <a:rPr lang="en-US" altLang="zh-CN" dirty="0"/>
              <a:t> = ?</a:t>
            </a:r>
          </a:p>
          <a:p>
            <a:pPr lvl="1"/>
            <a:r>
              <a:rPr lang="en-US" altLang="zh-CN" dirty="0" err="1">
                <a:solidFill>
                  <a:schemeClr val="accent2"/>
                </a:solidFill>
              </a:rPr>
              <a:t>pos_world</a:t>
            </a:r>
            <a:r>
              <a:rPr lang="en-US" altLang="zh-CN" dirty="0">
                <a:solidFill>
                  <a:schemeClr val="accent2"/>
                </a:solidFill>
              </a:rPr>
              <a:t> (3, 3)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如何选用？</a:t>
            </a:r>
            <a:endParaRPr lang="en-US" altLang="zh-CN" dirty="0"/>
          </a:p>
          <a:p>
            <a:pPr lvl="1"/>
            <a:r>
              <a:rPr lang="zh-CN" altLang="en-US" dirty="0"/>
              <a:t>表示整体时，子对象使用</a:t>
            </a:r>
            <a:r>
              <a:rPr lang="en-US" altLang="zh-CN" dirty="0">
                <a:solidFill>
                  <a:schemeClr val="accent2"/>
                </a:solidFill>
              </a:rPr>
              <a:t>local</a:t>
            </a:r>
          </a:p>
          <a:p>
            <a:pPr lvl="1"/>
            <a:r>
              <a:rPr lang="zh-CN" altLang="en-US" dirty="0"/>
              <a:t>表示个体，使用</a:t>
            </a:r>
            <a:r>
              <a:rPr lang="en-US" altLang="zh-CN" dirty="0">
                <a:solidFill>
                  <a:schemeClr val="accent2"/>
                </a:solidFill>
              </a:rPr>
              <a:t>world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A5184E-F1DC-42BC-88FE-A22ED2B15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" r="38558" b="51602"/>
          <a:stretch/>
        </p:blipFill>
        <p:spPr>
          <a:xfrm>
            <a:off x="5941359" y="2528840"/>
            <a:ext cx="6003278" cy="23860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6425EE-697D-4AF0-92CE-AF332254F9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9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15562-AF7C-423B-9A87-D974EC6D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1. Model Transform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CD41D-79E2-49BA-84C6-A6C7F72B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3852" cy="4351338"/>
          </a:xfrm>
        </p:spPr>
        <p:txBody>
          <a:bodyPr/>
          <a:lstStyle/>
          <a:p>
            <a:r>
              <a:rPr lang="zh-CN" altLang="en-US" dirty="0"/>
              <a:t>一个假设</a:t>
            </a:r>
            <a:endParaRPr lang="en-US" altLang="zh-CN" dirty="0"/>
          </a:p>
          <a:p>
            <a:pPr lvl="1"/>
            <a:r>
              <a:rPr lang="zh-CN" altLang="en-US" dirty="0"/>
              <a:t>模型的网格中心定义在原点</a:t>
            </a:r>
            <a:r>
              <a:rPr lang="en-US" altLang="zh-CN" dirty="0"/>
              <a:t>(</a:t>
            </a:r>
            <a:r>
              <a:rPr lang="en-US" altLang="zh-CN" dirty="0" err="1"/>
              <a:t>pos_local</a:t>
            </a:r>
            <a:r>
              <a:rPr lang="en-US" altLang="zh-CN" dirty="0"/>
              <a:t>(0,00))</a:t>
            </a:r>
          </a:p>
          <a:p>
            <a:pPr lvl="2"/>
            <a:r>
              <a:rPr lang="zh-CN" altLang="en-US" dirty="0">
                <a:solidFill>
                  <a:schemeClr val="accent2"/>
                </a:solidFill>
              </a:rPr>
              <a:t>方便建模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/>
              <a:t>控制浮点</a:t>
            </a:r>
            <a:r>
              <a:rPr lang="zh-CN" altLang="en-US" dirty="0">
                <a:solidFill>
                  <a:schemeClr val="accent2"/>
                </a:solidFill>
              </a:rPr>
              <a:t>计算精度</a:t>
            </a:r>
            <a:endParaRPr lang="en-US" altLang="zh-CN" dirty="0">
              <a:solidFill>
                <a:schemeClr val="accent2"/>
              </a:solidFill>
            </a:endParaRPr>
          </a:p>
          <a:p>
            <a:pPr lvl="3"/>
            <a:r>
              <a:rPr lang="zh-CN" altLang="en-US" dirty="0">
                <a:solidFill>
                  <a:schemeClr val="accent2"/>
                </a:solidFill>
              </a:rPr>
              <a:t>变换引入的误差</a:t>
            </a:r>
            <a:r>
              <a:rPr lang="en-US" altLang="zh-CN" dirty="0">
                <a:solidFill>
                  <a:schemeClr val="accent2"/>
                </a:solidFill>
              </a:rPr>
              <a:t>&lt;&lt;</a:t>
            </a:r>
            <a:r>
              <a:rPr lang="zh-CN" altLang="en-US" dirty="0">
                <a:solidFill>
                  <a:schemeClr val="accent2"/>
                </a:solidFill>
              </a:rPr>
              <a:t>大尺度计算的误差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r>
              <a:rPr lang="zh-CN" altLang="en-US" dirty="0"/>
              <a:t>容易</a:t>
            </a:r>
            <a:r>
              <a:rPr lang="zh-CN" altLang="en-US" dirty="0">
                <a:solidFill>
                  <a:schemeClr val="accent2"/>
                </a:solidFill>
              </a:rPr>
              <a:t>理解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/>
              <a:t>带来的问题</a:t>
            </a:r>
            <a:endParaRPr lang="en-US" altLang="zh-CN" dirty="0"/>
          </a:p>
          <a:p>
            <a:pPr lvl="1"/>
            <a:r>
              <a:rPr lang="zh-CN" altLang="en-US" dirty="0"/>
              <a:t>场景所有模型重叠在一起！</a:t>
            </a:r>
            <a:endParaRPr lang="en-US" altLang="zh-CN" dirty="0"/>
          </a:p>
          <a:p>
            <a:r>
              <a:rPr lang="zh-CN" altLang="en-US" dirty="0"/>
              <a:t>第一个变换：</a:t>
            </a:r>
            <a:r>
              <a:rPr lang="zh-CN" altLang="en-US" dirty="0">
                <a:solidFill>
                  <a:schemeClr val="accent2"/>
                </a:solidFill>
              </a:rPr>
              <a:t>模型变换</a:t>
            </a:r>
            <a:endParaRPr lang="en-US" altLang="zh-CN" dirty="0">
              <a:solidFill>
                <a:schemeClr val="accent2"/>
              </a:solidFill>
            </a:endParaRPr>
          </a:p>
          <a:p>
            <a:pPr lvl="2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CD0120-DF34-4183-9D27-2F129056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1" y="2060369"/>
            <a:ext cx="4506200" cy="29125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048E21-A700-4009-9CA9-0E3AF4A77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4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01D05-EEB1-41B6-9C13-0E2BD591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CSUGL::Transform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601B0-A8C0-4769-8FFA-A757872AB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CSUGL</a:t>
            </a:r>
            <a:r>
              <a:rPr lang="zh-CN" altLang="en-US" dirty="0"/>
              <a:t>中的定义</a:t>
            </a:r>
            <a:endParaRPr lang="en-US" altLang="zh-CN" dirty="0"/>
          </a:p>
          <a:p>
            <a:pPr lvl="1"/>
            <a:r>
              <a:rPr lang="en-US" altLang="zh-CN" b="1" dirty="0"/>
              <a:t>position</a:t>
            </a:r>
            <a:r>
              <a:rPr lang="en-US" altLang="zh-CN" dirty="0"/>
              <a:t>: vec3 </a:t>
            </a:r>
            <a:r>
              <a:rPr lang="en-US" altLang="zh-CN" dirty="0" err="1"/>
              <a:t>x,y,z</a:t>
            </a:r>
            <a:endParaRPr lang="en-US" altLang="zh-CN" dirty="0"/>
          </a:p>
          <a:p>
            <a:pPr lvl="1"/>
            <a:r>
              <a:rPr lang="en-US" altLang="zh-CN" b="1" dirty="0"/>
              <a:t>scale</a:t>
            </a:r>
            <a:r>
              <a:rPr lang="en-US" altLang="zh-CN" dirty="0"/>
              <a:t>: vec3 </a:t>
            </a:r>
            <a:r>
              <a:rPr lang="en-US" altLang="zh-CN" dirty="0" err="1"/>
              <a:t>x,y,z</a:t>
            </a:r>
            <a:endParaRPr lang="en-US" altLang="zh-CN" dirty="0"/>
          </a:p>
          <a:p>
            <a:pPr lvl="1"/>
            <a:r>
              <a:rPr lang="en-US" altLang="zh-CN" b="1" dirty="0"/>
              <a:t>rotation ???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chemeClr val="accent2"/>
                </a:solidFill>
              </a:rPr>
              <a:t>Quaternion </a:t>
            </a:r>
            <a:r>
              <a:rPr lang="en-US" altLang="zh-CN" dirty="0"/>
              <a:t>[</a:t>
            </a:r>
            <a:r>
              <a:rPr lang="en-US" altLang="zh-CN" dirty="0" err="1"/>
              <a:t>kwə'tə:njən</a:t>
            </a:r>
            <a:r>
              <a:rPr lang="en-US" altLang="zh-CN" dirty="0"/>
              <a:t>] (</a:t>
            </a:r>
            <a:r>
              <a:rPr lang="zh-CN" altLang="en-US" dirty="0"/>
              <a:t>四元数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  <a:p>
            <a:r>
              <a:rPr lang="zh-CN" altLang="en-US" dirty="0"/>
              <a:t>轴</a:t>
            </a:r>
            <a:r>
              <a:rPr lang="en-US" altLang="zh-CN" dirty="0"/>
              <a:t>-</a:t>
            </a:r>
            <a:r>
              <a:rPr lang="zh-CN" altLang="en-US" dirty="0"/>
              <a:t>角式</a:t>
            </a:r>
            <a:endParaRPr lang="en-US" altLang="zh-CN" dirty="0"/>
          </a:p>
          <a:p>
            <a:pPr lvl="1"/>
            <a:r>
              <a:rPr lang="zh-CN" altLang="en-US" sz="2100" dirty="0"/>
              <a:t>绕</a:t>
            </a:r>
            <a:r>
              <a:rPr lang="zh-CN" altLang="en-US" sz="2100" dirty="0">
                <a:solidFill>
                  <a:schemeClr val="accent2"/>
                </a:solidFill>
              </a:rPr>
              <a:t>任意轴</a:t>
            </a:r>
            <a:r>
              <a:rPr lang="zh-CN" altLang="en-US" sz="2100" dirty="0"/>
              <a:t>旋转一个</a:t>
            </a:r>
            <a:r>
              <a:rPr lang="zh-CN" altLang="en-US" sz="2100" dirty="0">
                <a:solidFill>
                  <a:schemeClr val="accent2"/>
                </a:solidFill>
              </a:rPr>
              <a:t>角度</a:t>
            </a:r>
            <a:endParaRPr lang="en-US" altLang="zh-CN" sz="2100" dirty="0">
              <a:solidFill>
                <a:schemeClr val="accent2"/>
              </a:solidFill>
            </a:endParaRPr>
          </a:p>
          <a:p>
            <a:r>
              <a:rPr lang="zh-CN" altLang="en-US" dirty="0"/>
              <a:t>欧拉式</a:t>
            </a:r>
            <a:endParaRPr lang="en-US" altLang="zh-CN" dirty="0"/>
          </a:p>
          <a:p>
            <a:pPr lvl="1"/>
            <a:r>
              <a:rPr lang="zh-CN" altLang="en-US" sz="2100" dirty="0"/>
              <a:t>按</a:t>
            </a:r>
            <a:r>
              <a:rPr lang="zh-CN" altLang="en-US" sz="2100" dirty="0">
                <a:solidFill>
                  <a:schemeClr val="accent2"/>
                </a:solidFill>
              </a:rPr>
              <a:t>顺序</a:t>
            </a:r>
            <a:r>
              <a:rPr lang="zh-CN" altLang="en-US" sz="2100" dirty="0"/>
              <a:t>绕三个</a:t>
            </a:r>
            <a:r>
              <a:rPr lang="zh-CN" altLang="en-US" sz="2100" dirty="0">
                <a:solidFill>
                  <a:schemeClr val="accent2"/>
                </a:solidFill>
              </a:rPr>
              <a:t>动态</a:t>
            </a:r>
            <a:r>
              <a:rPr lang="en-US" altLang="zh-CN" sz="2100" dirty="0">
                <a:solidFill>
                  <a:schemeClr val="accent2"/>
                </a:solidFill>
              </a:rPr>
              <a:t>/</a:t>
            </a:r>
            <a:r>
              <a:rPr lang="zh-CN" altLang="en-US" sz="2100" dirty="0">
                <a:solidFill>
                  <a:schemeClr val="accent2"/>
                </a:solidFill>
              </a:rPr>
              <a:t>静态</a:t>
            </a:r>
            <a:r>
              <a:rPr lang="zh-CN" altLang="en-US" sz="2100" dirty="0"/>
              <a:t>坐标轴旋转</a:t>
            </a:r>
            <a:endParaRPr lang="en-US" altLang="zh-CN" sz="2100" dirty="0"/>
          </a:p>
          <a:p>
            <a:r>
              <a:rPr lang="zh-CN" altLang="en-US" dirty="0"/>
              <a:t>为什么要用四元数？</a:t>
            </a:r>
            <a:endParaRPr lang="en-US" altLang="zh-CN" dirty="0"/>
          </a:p>
          <a:p>
            <a:pPr lvl="1"/>
            <a:r>
              <a:rPr lang="zh-CN" altLang="en-US" sz="2100" dirty="0"/>
              <a:t>简单的</a:t>
            </a:r>
            <a:r>
              <a:rPr lang="zh-CN" altLang="en-US" sz="2100" dirty="0">
                <a:solidFill>
                  <a:schemeClr val="accent2"/>
                </a:solidFill>
              </a:rPr>
              <a:t>绕轴旋转</a:t>
            </a:r>
            <a:r>
              <a:rPr lang="zh-CN" altLang="en-US" sz="2100" dirty="0"/>
              <a:t>完全</a:t>
            </a:r>
            <a:r>
              <a:rPr lang="zh-CN" altLang="en-US" sz="2100" dirty="0">
                <a:solidFill>
                  <a:schemeClr val="accent2"/>
                </a:solidFill>
              </a:rPr>
              <a:t>可以不用</a:t>
            </a:r>
            <a:r>
              <a:rPr lang="zh-CN" altLang="en-US" sz="2100" dirty="0"/>
              <a:t>四元数</a:t>
            </a:r>
            <a:endParaRPr lang="en-US" altLang="zh-CN" sz="2100" dirty="0"/>
          </a:p>
          <a:p>
            <a:pPr lvl="1"/>
            <a:r>
              <a:rPr lang="zh-CN" altLang="en-US" sz="2100" dirty="0"/>
              <a:t>更加</a:t>
            </a:r>
            <a:r>
              <a:rPr lang="zh-CN" altLang="en-US" sz="2100" dirty="0">
                <a:solidFill>
                  <a:schemeClr val="accent2"/>
                </a:solidFill>
              </a:rPr>
              <a:t>通用</a:t>
            </a:r>
            <a:endParaRPr lang="en-US" altLang="zh-CN" sz="21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100" dirty="0"/>
              <a:t>方便平滑</a:t>
            </a:r>
            <a:r>
              <a:rPr lang="zh-CN" altLang="en-US" sz="2100" dirty="0">
                <a:solidFill>
                  <a:schemeClr val="accent2"/>
                </a:solidFill>
              </a:rPr>
              <a:t>插值</a:t>
            </a:r>
            <a:endParaRPr lang="en-US" altLang="zh-CN" sz="21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100" dirty="0"/>
              <a:t>避免某些计算问题（</a:t>
            </a:r>
            <a:r>
              <a:rPr lang="zh-CN" altLang="en-US" sz="2100" dirty="0">
                <a:solidFill>
                  <a:schemeClr val="accent2"/>
                </a:solidFill>
              </a:rPr>
              <a:t>万向节死锁</a:t>
            </a:r>
            <a:r>
              <a:rPr lang="zh-CN" altLang="en-US" sz="2100" dirty="0"/>
              <a:t>）</a:t>
            </a:r>
            <a:endParaRPr lang="en-US" altLang="zh-CN" sz="21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B0C249-C10A-4C71-AA6F-7D4EBC7A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047" y="2525440"/>
            <a:ext cx="5192043" cy="25122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44189F-5B26-48C2-BDE4-5B55F603D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6F3A6-77F4-4D12-B8D6-B93113E4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Quaternion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E2135D-AAF6-4032-BF49-C6C1DBA10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轴</a:t>
            </a:r>
            <a:r>
              <a:rPr lang="en-US" altLang="zh-CN" dirty="0"/>
              <a:t>-</a:t>
            </a:r>
            <a:r>
              <a:rPr lang="zh-CN" altLang="en-US" dirty="0"/>
              <a:t>角式旋转 </a:t>
            </a:r>
            <a:r>
              <a:rPr lang="en-US" altLang="zh-CN" dirty="0"/>
              <a:t>-&gt; </a:t>
            </a:r>
            <a:r>
              <a:rPr lang="zh-CN" altLang="en-US" dirty="0"/>
              <a:t>四元数旋转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18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绕</a:t>
            </a:r>
            <a:r>
              <a:rPr lang="en-US" altLang="zh-CN" sz="1800" dirty="0">
                <a:solidFill>
                  <a:srgbClr val="6A9955"/>
                </a:solidFill>
                <a:latin typeface="Consolas" panose="020B0609020204030204" pitchFamily="49" charset="0"/>
              </a:rPr>
              <a:t>(0, 1, 0)</a:t>
            </a:r>
            <a:r>
              <a:rPr lang="zh-CN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轴（</a:t>
            </a:r>
            <a:r>
              <a:rPr lang="en-US" altLang="zh-CN" sz="1800" dirty="0">
                <a:solidFill>
                  <a:srgbClr val="6A9955"/>
                </a:solidFill>
                <a:latin typeface="Consolas" panose="020B0609020204030204" pitchFamily="49" charset="0"/>
              </a:rPr>
              <a:t>y</a:t>
            </a:r>
            <a:r>
              <a:rPr lang="zh-CN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轴）旋转</a:t>
            </a:r>
            <a:r>
              <a:rPr lang="en-US" altLang="zh-CN" sz="1800" dirty="0">
                <a:solidFill>
                  <a:srgbClr val="6A9955"/>
                </a:solidFill>
                <a:latin typeface="Consolas" panose="020B0609020204030204" pitchFamily="49" charset="0"/>
              </a:rPr>
              <a:t>90°</a:t>
            </a:r>
          </a:p>
          <a:p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.rotation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.rotation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glm</a:t>
            </a: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800" dirty="0">
                <a:solidFill>
                  <a:srgbClr val="DCDCAA"/>
                </a:solidFill>
                <a:latin typeface="Consolas" panose="020B0609020204030204" pitchFamily="49" charset="0"/>
              </a:rPr>
              <a:t>radians</a:t>
            </a: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solidFill>
                  <a:srgbClr val="B5CEA8"/>
                </a:solidFill>
                <a:latin typeface="Consolas" panose="020B0609020204030204" pitchFamily="49" charset="0"/>
              </a:rPr>
              <a:t>90.0f</a:t>
            </a:r>
            <a:r>
              <a:rPr lang="en-US" altLang="zh-CN" sz="1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glm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1800" dirty="0"/>
              <a:t>旋转转换网站：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>
                <a:hlinkClick r:id="rId2"/>
              </a:rPr>
              <a:t>3D Rotation Converter (andre-gaschler.com)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F57479-417F-4082-954E-BC917E03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1375"/>
            <a:ext cx="5752839" cy="6537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C1232F-ED33-44B5-A53E-C3540E963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617" y="605322"/>
            <a:ext cx="5532928" cy="5804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1E0B05-DA92-4D39-A07A-EC30133CC1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6" y="210852"/>
            <a:ext cx="2098399" cy="6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8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2205</Words>
  <Application>Microsoft Office PowerPoint</Application>
  <PresentationFormat>宽屏</PresentationFormat>
  <Paragraphs>459</Paragraphs>
  <Slides>50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等线</vt:lpstr>
      <vt:lpstr>等线 Light</vt:lpstr>
      <vt:lpstr>Arial</vt:lpstr>
      <vt:lpstr>Calibri</vt:lpstr>
      <vt:lpstr>Cambria</vt:lpstr>
      <vt:lpstr>Cambria Math</vt:lpstr>
      <vt:lpstr>Consolas</vt:lpstr>
      <vt:lpstr>Times New Roman</vt:lpstr>
      <vt:lpstr>Office 主题​​</vt:lpstr>
      <vt:lpstr>Bitmap Image</vt:lpstr>
      <vt:lpstr>现代计算机图形学基础 夏佳志</vt:lpstr>
      <vt:lpstr>Outline</vt:lpstr>
      <vt:lpstr>Assignment1 - Pipeline Overview</vt:lpstr>
      <vt:lpstr>Assignment2 - Pipeline Overview</vt:lpstr>
      <vt:lpstr>Coordinate system</vt:lpstr>
      <vt:lpstr>Local Position &amp; World Position</vt:lpstr>
      <vt:lpstr>1. Model Transform</vt:lpstr>
      <vt:lpstr>CSUGL::Transform</vt:lpstr>
      <vt:lpstr>Quaternion</vt:lpstr>
      <vt:lpstr>CPU or GPU？</vt:lpstr>
      <vt:lpstr>Model Trans Usage</vt:lpstr>
      <vt:lpstr>2. Camera Transform</vt:lpstr>
      <vt:lpstr>CSUGL::Camera</vt:lpstr>
      <vt:lpstr>Projection</vt:lpstr>
      <vt:lpstr>Camera Trans Usage</vt:lpstr>
      <vt:lpstr>Transform Summary</vt:lpstr>
      <vt:lpstr>Texture</vt:lpstr>
      <vt:lpstr>从真实感开始</vt:lpstr>
      <vt:lpstr>Why?</vt:lpstr>
      <vt:lpstr>What?</vt:lpstr>
      <vt:lpstr>如何“贴”纹理</vt:lpstr>
      <vt:lpstr>如何贴纹理</vt:lpstr>
      <vt:lpstr>纹理贴图的形式化描述</vt:lpstr>
      <vt:lpstr>TexCoords 纹理坐标</vt:lpstr>
      <vt:lpstr>纹理坐标插值</vt:lpstr>
      <vt:lpstr>纹理坐标插值</vt:lpstr>
      <vt:lpstr>如何指定纹理坐标？</vt:lpstr>
      <vt:lpstr>圆柱面</vt:lpstr>
      <vt:lpstr>球面</vt:lpstr>
      <vt:lpstr>复杂模型的纹理映射</vt:lpstr>
      <vt:lpstr>球面全局参数化</vt:lpstr>
      <vt:lpstr>球面映射结果</vt:lpstr>
      <vt:lpstr>Texture Summary</vt:lpstr>
      <vt:lpstr>Texture OpenGL 实现</vt:lpstr>
      <vt:lpstr>Image？</vt:lpstr>
      <vt:lpstr>Stb Image Libaray</vt:lpstr>
      <vt:lpstr>Texture2D in OpenGL</vt:lpstr>
      <vt:lpstr>Parameter Attributes</vt:lpstr>
      <vt:lpstr>Mipmap</vt:lpstr>
      <vt:lpstr>Anisotropic Filtering</vt:lpstr>
      <vt:lpstr>Bind Texture</vt:lpstr>
      <vt:lpstr>Texture Unit</vt:lpstr>
      <vt:lpstr>Use Texture: Shade</vt:lpstr>
      <vt:lpstr>Use Texture: Any Way</vt:lpstr>
      <vt:lpstr>Texture Summary</vt:lpstr>
      <vt:lpstr>Get into 3D!</vt:lpstr>
      <vt:lpstr>OBJ File - Vertices</vt:lpstr>
      <vt:lpstr>OBJ File - Faces</vt:lpstr>
      <vt:lpstr>OBJ File - Material</vt:lpstr>
      <vt:lpstr>Next…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现代计算机图形学基础 夏佳志</dc:title>
  <dc:creator>K TSQ</dc:creator>
  <cp:lastModifiedBy>K TSQ</cp:lastModifiedBy>
  <cp:revision>1</cp:revision>
  <dcterms:created xsi:type="dcterms:W3CDTF">2021-10-31T12:28:04Z</dcterms:created>
  <dcterms:modified xsi:type="dcterms:W3CDTF">2021-11-09T12:40:54Z</dcterms:modified>
</cp:coreProperties>
</file>